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67" r:id="rId2"/>
    <p:sldId id="268" r:id="rId3"/>
    <p:sldId id="279" r:id="rId4"/>
    <p:sldId id="269" r:id="rId5"/>
    <p:sldId id="270" r:id="rId6"/>
    <p:sldId id="260" r:id="rId7"/>
    <p:sldId id="271" r:id="rId8"/>
    <p:sldId id="272" r:id="rId9"/>
    <p:sldId id="273" r:id="rId10"/>
    <p:sldId id="274" r:id="rId11"/>
    <p:sldId id="275" r:id="rId12"/>
    <p:sldId id="259" r:id="rId13"/>
    <p:sldId id="262" r:id="rId14"/>
    <p:sldId id="261" r:id="rId15"/>
    <p:sldId id="258" r:id="rId16"/>
    <p:sldId id="257" r:id="rId17"/>
    <p:sldId id="263" r:id="rId18"/>
    <p:sldId id="265" r:id="rId19"/>
    <p:sldId id="264" r:id="rId20"/>
    <p:sldId id="278" r:id="rId21"/>
    <p:sldId id="276" r:id="rId22"/>
    <p:sldId id="277" r:id="rId23"/>
    <p:sldId id="26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6863"/>
    <a:srgbClr val="C887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4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E1E475-60CD-4058-B635-D6FF294DC23D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C969468-C844-4259-856D-4720318030AD}">
      <dgm:prSet/>
      <dgm:spPr/>
      <dgm:t>
        <a:bodyPr/>
        <a:lstStyle/>
        <a:p>
          <a:r>
            <a:rPr lang="de-CH" dirty="0"/>
            <a:t>Read Digital Inputs</a:t>
          </a:r>
          <a:endParaRPr lang="en-US" dirty="0"/>
        </a:p>
      </dgm:t>
    </dgm:pt>
    <dgm:pt modelId="{5B71B084-F5FA-4C32-A8F5-430DEC822912}" type="parTrans" cxnId="{1CE6C381-E445-4EBF-BF93-D901379D8B1F}">
      <dgm:prSet/>
      <dgm:spPr/>
      <dgm:t>
        <a:bodyPr/>
        <a:lstStyle/>
        <a:p>
          <a:endParaRPr lang="en-US"/>
        </a:p>
      </dgm:t>
    </dgm:pt>
    <dgm:pt modelId="{979F95C0-71D7-42A3-A0B7-A05B106D47E4}" type="sibTrans" cxnId="{1CE6C381-E445-4EBF-BF93-D901379D8B1F}">
      <dgm:prSet/>
      <dgm:spPr/>
      <dgm:t>
        <a:bodyPr/>
        <a:lstStyle/>
        <a:p>
          <a:endParaRPr lang="en-US"/>
        </a:p>
      </dgm:t>
    </dgm:pt>
    <dgm:pt modelId="{1FA2CD3F-CED4-4954-83DE-AB0B9B827FFE}">
      <dgm:prSet/>
      <dgm:spPr/>
      <dgm:t>
        <a:bodyPr/>
        <a:lstStyle/>
        <a:p>
          <a:r>
            <a:rPr lang="de-CH" dirty="0"/>
            <a:t>Read Serial Communication</a:t>
          </a:r>
          <a:endParaRPr lang="en-US" dirty="0"/>
        </a:p>
      </dgm:t>
    </dgm:pt>
    <dgm:pt modelId="{49CFC9CB-6449-4722-815A-8E5D88203B61}" type="parTrans" cxnId="{C0970E06-E914-4DB7-9B6F-E6CD13336535}">
      <dgm:prSet/>
      <dgm:spPr/>
      <dgm:t>
        <a:bodyPr/>
        <a:lstStyle/>
        <a:p>
          <a:endParaRPr lang="en-US"/>
        </a:p>
      </dgm:t>
    </dgm:pt>
    <dgm:pt modelId="{8C400948-DFAB-4C99-B6C2-7959AE3FE742}" type="sibTrans" cxnId="{C0970E06-E914-4DB7-9B6F-E6CD13336535}">
      <dgm:prSet/>
      <dgm:spPr/>
      <dgm:t>
        <a:bodyPr/>
        <a:lstStyle/>
        <a:p>
          <a:endParaRPr lang="en-US"/>
        </a:p>
      </dgm:t>
    </dgm:pt>
    <dgm:pt modelId="{7C35CAD5-2FF3-4F4B-9F22-25764C0CC88D}">
      <dgm:prSet/>
      <dgm:spPr/>
      <dgm:t>
        <a:bodyPr/>
        <a:lstStyle/>
        <a:p>
          <a:r>
            <a:rPr lang="de-CH"/>
            <a:t>Update Status</a:t>
          </a:r>
          <a:endParaRPr lang="en-US"/>
        </a:p>
      </dgm:t>
    </dgm:pt>
    <dgm:pt modelId="{0B0CBBB2-82BC-4749-B719-317DA32405CC}" type="parTrans" cxnId="{DE5A8D6D-1C36-4BAF-9BF5-BB9E8C374217}">
      <dgm:prSet/>
      <dgm:spPr/>
      <dgm:t>
        <a:bodyPr/>
        <a:lstStyle/>
        <a:p>
          <a:endParaRPr lang="en-US"/>
        </a:p>
      </dgm:t>
    </dgm:pt>
    <dgm:pt modelId="{FBCD0425-D579-45EC-97BC-F420893153A7}" type="sibTrans" cxnId="{DE5A8D6D-1C36-4BAF-9BF5-BB9E8C374217}">
      <dgm:prSet/>
      <dgm:spPr/>
      <dgm:t>
        <a:bodyPr/>
        <a:lstStyle/>
        <a:p>
          <a:endParaRPr lang="en-US"/>
        </a:p>
      </dgm:t>
    </dgm:pt>
    <dgm:pt modelId="{47DBEE74-63CC-4DEF-B6E9-6706E0FF3822}">
      <dgm:prSet/>
      <dgm:spPr/>
      <dgm:t>
        <a:bodyPr/>
        <a:lstStyle/>
        <a:p>
          <a:r>
            <a:rPr lang="de-CH"/>
            <a:t>Execute Operating Mode</a:t>
          </a:r>
          <a:endParaRPr lang="en-US"/>
        </a:p>
      </dgm:t>
    </dgm:pt>
    <dgm:pt modelId="{D1A309FA-7EB1-49B9-BE2B-CCE962101C05}" type="parTrans" cxnId="{3B76D015-44ED-4E32-AC17-F6A5C456BDEF}">
      <dgm:prSet/>
      <dgm:spPr/>
      <dgm:t>
        <a:bodyPr/>
        <a:lstStyle/>
        <a:p>
          <a:endParaRPr lang="en-US"/>
        </a:p>
      </dgm:t>
    </dgm:pt>
    <dgm:pt modelId="{B70CC9D1-154B-449B-B419-B0B567F21D4A}" type="sibTrans" cxnId="{3B76D015-44ED-4E32-AC17-F6A5C456BDEF}">
      <dgm:prSet/>
      <dgm:spPr/>
      <dgm:t>
        <a:bodyPr/>
        <a:lstStyle/>
        <a:p>
          <a:endParaRPr lang="en-US"/>
        </a:p>
      </dgm:t>
    </dgm:pt>
    <dgm:pt modelId="{CB6827D2-D5D2-4724-BE4F-5DED7099A9C5}">
      <dgm:prSet/>
      <dgm:spPr/>
      <dgm:t>
        <a:bodyPr/>
        <a:lstStyle/>
        <a:p>
          <a:r>
            <a:rPr lang="en-GB" dirty="0"/>
            <a:t>Movement</a:t>
          </a:r>
          <a:endParaRPr lang="en-US" dirty="0"/>
        </a:p>
      </dgm:t>
    </dgm:pt>
    <dgm:pt modelId="{EF42F5C9-5DE0-4358-B9EF-4DF66630CB8A}" type="parTrans" cxnId="{014B52B8-E417-445E-8EA5-227B0B9F034D}">
      <dgm:prSet/>
      <dgm:spPr/>
      <dgm:t>
        <a:bodyPr/>
        <a:lstStyle/>
        <a:p>
          <a:endParaRPr lang="en-US"/>
        </a:p>
      </dgm:t>
    </dgm:pt>
    <dgm:pt modelId="{EAAFFD52-5A2D-48C0-B327-3F7095093ED5}" type="sibTrans" cxnId="{014B52B8-E417-445E-8EA5-227B0B9F034D}">
      <dgm:prSet/>
      <dgm:spPr/>
      <dgm:t>
        <a:bodyPr/>
        <a:lstStyle/>
        <a:p>
          <a:endParaRPr lang="en-US"/>
        </a:p>
      </dgm:t>
    </dgm:pt>
    <dgm:pt modelId="{6F9D3E40-9F45-4B8C-B0A3-5444FEC94452}">
      <dgm:prSet/>
      <dgm:spPr/>
      <dgm:t>
        <a:bodyPr/>
        <a:lstStyle/>
        <a:p>
          <a:r>
            <a:rPr lang="en-GB"/>
            <a:t>Wirte Serial Communication</a:t>
          </a:r>
          <a:endParaRPr lang="en-US"/>
        </a:p>
      </dgm:t>
    </dgm:pt>
    <dgm:pt modelId="{487F50C5-D33E-4527-9145-D61E5D6F0C7C}" type="parTrans" cxnId="{91052017-3773-4261-8BEA-6BC3B52236B7}">
      <dgm:prSet/>
      <dgm:spPr/>
      <dgm:t>
        <a:bodyPr/>
        <a:lstStyle/>
        <a:p>
          <a:endParaRPr lang="en-US"/>
        </a:p>
      </dgm:t>
    </dgm:pt>
    <dgm:pt modelId="{6C774639-07CA-449D-8F1E-7D75887C7A73}" type="sibTrans" cxnId="{91052017-3773-4261-8BEA-6BC3B52236B7}">
      <dgm:prSet/>
      <dgm:spPr/>
      <dgm:t>
        <a:bodyPr/>
        <a:lstStyle/>
        <a:p>
          <a:endParaRPr lang="en-US"/>
        </a:p>
      </dgm:t>
    </dgm:pt>
    <dgm:pt modelId="{AB67E62D-4CF6-4AB4-9F2A-58C9D0ABE1D3}">
      <dgm:prSet/>
      <dgm:spPr/>
      <dgm:t>
        <a:bodyPr/>
        <a:lstStyle/>
        <a:p>
          <a:r>
            <a:rPr lang="en-GB" dirty="0"/>
            <a:t>Write Digital Outputs</a:t>
          </a:r>
          <a:endParaRPr lang="en-US" dirty="0"/>
        </a:p>
      </dgm:t>
    </dgm:pt>
    <dgm:pt modelId="{D07BD717-295D-4E1B-BFA0-A5784C21A58F}" type="parTrans" cxnId="{396535B1-4D3E-48BD-B287-17396226BF53}">
      <dgm:prSet/>
      <dgm:spPr/>
      <dgm:t>
        <a:bodyPr/>
        <a:lstStyle/>
        <a:p>
          <a:endParaRPr lang="en-US"/>
        </a:p>
      </dgm:t>
    </dgm:pt>
    <dgm:pt modelId="{B029C5E9-D7FC-41F2-9FCE-1BF6C0C54984}" type="sibTrans" cxnId="{396535B1-4D3E-48BD-B287-17396226BF53}">
      <dgm:prSet/>
      <dgm:spPr/>
      <dgm:t>
        <a:bodyPr/>
        <a:lstStyle/>
        <a:p>
          <a:endParaRPr lang="en-US"/>
        </a:p>
      </dgm:t>
    </dgm:pt>
    <dgm:pt modelId="{850B1CBE-CA62-4EF1-B7D3-45FBC607A052}">
      <dgm:prSet/>
      <dgm:spPr/>
      <dgm:t>
        <a:bodyPr/>
        <a:lstStyle/>
        <a:p>
          <a:r>
            <a:rPr lang="en-GB" dirty="0"/>
            <a:t>Reset HMI Variables</a:t>
          </a:r>
          <a:endParaRPr lang="en-US" dirty="0"/>
        </a:p>
      </dgm:t>
    </dgm:pt>
    <dgm:pt modelId="{A068F9D2-2982-41E4-A837-85FFE564182D}" type="parTrans" cxnId="{9BB7D4D4-98A7-49D5-97EB-AD5660CD6F5E}">
      <dgm:prSet/>
      <dgm:spPr/>
      <dgm:t>
        <a:bodyPr/>
        <a:lstStyle/>
        <a:p>
          <a:endParaRPr lang="en-US"/>
        </a:p>
      </dgm:t>
    </dgm:pt>
    <dgm:pt modelId="{5A3158A2-D4DD-4948-9F6E-FFB05B5B429B}" type="sibTrans" cxnId="{9BB7D4D4-98A7-49D5-97EB-AD5660CD6F5E}">
      <dgm:prSet/>
      <dgm:spPr/>
      <dgm:t>
        <a:bodyPr/>
        <a:lstStyle/>
        <a:p>
          <a:endParaRPr lang="en-US"/>
        </a:p>
      </dgm:t>
    </dgm:pt>
    <dgm:pt modelId="{2E3528A9-717A-424E-9681-3D1B390FEB48}" type="pres">
      <dgm:prSet presAssocID="{BCE1E475-60CD-4058-B635-D6FF294DC23D}" presName="Name0" presStyleCnt="0">
        <dgm:presLayoutVars>
          <dgm:dir/>
          <dgm:resizeHandles val="exact"/>
        </dgm:presLayoutVars>
      </dgm:prSet>
      <dgm:spPr/>
    </dgm:pt>
    <dgm:pt modelId="{69FD1788-7CAA-4FE1-9811-51FC2C465417}" type="pres">
      <dgm:prSet presAssocID="{BC969468-C844-4259-856D-4720318030AD}" presName="node" presStyleLbl="node1" presStyleIdx="0" presStyleCnt="8">
        <dgm:presLayoutVars>
          <dgm:bulletEnabled val="1"/>
        </dgm:presLayoutVars>
      </dgm:prSet>
      <dgm:spPr/>
    </dgm:pt>
    <dgm:pt modelId="{24C51EDF-1A67-406B-B203-1DD46D1FFD4D}" type="pres">
      <dgm:prSet presAssocID="{979F95C0-71D7-42A3-A0B7-A05B106D47E4}" presName="sibTrans" presStyleLbl="sibTrans1D1" presStyleIdx="0" presStyleCnt="7"/>
      <dgm:spPr/>
    </dgm:pt>
    <dgm:pt modelId="{ED5D7279-2B57-4EC6-BAEB-8CEC48A0D27F}" type="pres">
      <dgm:prSet presAssocID="{979F95C0-71D7-42A3-A0B7-A05B106D47E4}" presName="connectorText" presStyleLbl="sibTrans1D1" presStyleIdx="0" presStyleCnt="7"/>
      <dgm:spPr/>
    </dgm:pt>
    <dgm:pt modelId="{4C02F2B7-68BE-440C-88A7-DFD59235BE87}" type="pres">
      <dgm:prSet presAssocID="{1FA2CD3F-CED4-4954-83DE-AB0B9B827FFE}" presName="node" presStyleLbl="node1" presStyleIdx="1" presStyleCnt="8">
        <dgm:presLayoutVars>
          <dgm:bulletEnabled val="1"/>
        </dgm:presLayoutVars>
      </dgm:prSet>
      <dgm:spPr/>
    </dgm:pt>
    <dgm:pt modelId="{7EBD09B2-EA95-46B7-9014-590427A1FCC9}" type="pres">
      <dgm:prSet presAssocID="{8C400948-DFAB-4C99-B6C2-7959AE3FE742}" presName="sibTrans" presStyleLbl="sibTrans1D1" presStyleIdx="1" presStyleCnt="7"/>
      <dgm:spPr/>
    </dgm:pt>
    <dgm:pt modelId="{A7135ACF-F308-46DA-B4D2-4F448D7FAF43}" type="pres">
      <dgm:prSet presAssocID="{8C400948-DFAB-4C99-B6C2-7959AE3FE742}" presName="connectorText" presStyleLbl="sibTrans1D1" presStyleIdx="1" presStyleCnt="7"/>
      <dgm:spPr/>
    </dgm:pt>
    <dgm:pt modelId="{EC153064-EAE5-46E9-AB98-45CFFE446F8F}" type="pres">
      <dgm:prSet presAssocID="{7C35CAD5-2FF3-4F4B-9F22-25764C0CC88D}" presName="node" presStyleLbl="node1" presStyleIdx="2" presStyleCnt="8">
        <dgm:presLayoutVars>
          <dgm:bulletEnabled val="1"/>
        </dgm:presLayoutVars>
      </dgm:prSet>
      <dgm:spPr/>
    </dgm:pt>
    <dgm:pt modelId="{4F5AE6E3-702C-481D-8944-81219EF3BBBC}" type="pres">
      <dgm:prSet presAssocID="{FBCD0425-D579-45EC-97BC-F420893153A7}" presName="sibTrans" presStyleLbl="sibTrans1D1" presStyleIdx="2" presStyleCnt="7"/>
      <dgm:spPr/>
    </dgm:pt>
    <dgm:pt modelId="{9C0B24E8-FDA0-44E7-B29E-A0D7DF125061}" type="pres">
      <dgm:prSet presAssocID="{FBCD0425-D579-45EC-97BC-F420893153A7}" presName="connectorText" presStyleLbl="sibTrans1D1" presStyleIdx="2" presStyleCnt="7"/>
      <dgm:spPr/>
    </dgm:pt>
    <dgm:pt modelId="{D9776006-821B-4F09-84F7-F942DFA1ECD1}" type="pres">
      <dgm:prSet presAssocID="{47DBEE74-63CC-4DEF-B6E9-6706E0FF3822}" presName="node" presStyleLbl="node1" presStyleIdx="3" presStyleCnt="8">
        <dgm:presLayoutVars>
          <dgm:bulletEnabled val="1"/>
        </dgm:presLayoutVars>
      </dgm:prSet>
      <dgm:spPr/>
    </dgm:pt>
    <dgm:pt modelId="{2AC9809F-72CC-4B18-9CF0-CF1FCC72D02C}" type="pres">
      <dgm:prSet presAssocID="{B70CC9D1-154B-449B-B419-B0B567F21D4A}" presName="sibTrans" presStyleLbl="sibTrans1D1" presStyleIdx="3" presStyleCnt="7"/>
      <dgm:spPr/>
    </dgm:pt>
    <dgm:pt modelId="{5EF75C81-08EA-408B-9E37-C2D9661C4295}" type="pres">
      <dgm:prSet presAssocID="{B70CC9D1-154B-449B-B419-B0B567F21D4A}" presName="connectorText" presStyleLbl="sibTrans1D1" presStyleIdx="3" presStyleCnt="7"/>
      <dgm:spPr/>
    </dgm:pt>
    <dgm:pt modelId="{897896BB-C258-4598-B2A1-03F85B5D4F40}" type="pres">
      <dgm:prSet presAssocID="{CB6827D2-D5D2-4724-BE4F-5DED7099A9C5}" presName="node" presStyleLbl="node1" presStyleIdx="4" presStyleCnt="8">
        <dgm:presLayoutVars>
          <dgm:bulletEnabled val="1"/>
        </dgm:presLayoutVars>
      </dgm:prSet>
      <dgm:spPr/>
    </dgm:pt>
    <dgm:pt modelId="{7E616637-26F2-4364-8FAB-D3FE40B2A13B}" type="pres">
      <dgm:prSet presAssocID="{EAAFFD52-5A2D-48C0-B327-3F7095093ED5}" presName="sibTrans" presStyleLbl="sibTrans1D1" presStyleIdx="4" presStyleCnt="7"/>
      <dgm:spPr/>
    </dgm:pt>
    <dgm:pt modelId="{9A8C474E-1CD0-45BC-A888-DC28146D7ADB}" type="pres">
      <dgm:prSet presAssocID="{EAAFFD52-5A2D-48C0-B327-3F7095093ED5}" presName="connectorText" presStyleLbl="sibTrans1D1" presStyleIdx="4" presStyleCnt="7"/>
      <dgm:spPr/>
    </dgm:pt>
    <dgm:pt modelId="{54ACE794-1644-4CCE-ADD2-00674CD2156C}" type="pres">
      <dgm:prSet presAssocID="{6F9D3E40-9F45-4B8C-B0A3-5444FEC94452}" presName="node" presStyleLbl="node1" presStyleIdx="5" presStyleCnt="8">
        <dgm:presLayoutVars>
          <dgm:bulletEnabled val="1"/>
        </dgm:presLayoutVars>
      </dgm:prSet>
      <dgm:spPr/>
    </dgm:pt>
    <dgm:pt modelId="{6688EA02-7166-4750-9C09-9ECF3D29F1B7}" type="pres">
      <dgm:prSet presAssocID="{6C774639-07CA-449D-8F1E-7D75887C7A73}" presName="sibTrans" presStyleLbl="sibTrans1D1" presStyleIdx="5" presStyleCnt="7"/>
      <dgm:spPr/>
    </dgm:pt>
    <dgm:pt modelId="{B2AF7B2A-4B9B-48D6-BD72-A40E219283F1}" type="pres">
      <dgm:prSet presAssocID="{6C774639-07CA-449D-8F1E-7D75887C7A73}" presName="connectorText" presStyleLbl="sibTrans1D1" presStyleIdx="5" presStyleCnt="7"/>
      <dgm:spPr/>
    </dgm:pt>
    <dgm:pt modelId="{ABCE0C4B-70C0-41B0-8EE0-4037C107349B}" type="pres">
      <dgm:prSet presAssocID="{AB67E62D-4CF6-4AB4-9F2A-58C9D0ABE1D3}" presName="node" presStyleLbl="node1" presStyleIdx="6" presStyleCnt="8">
        <dgm:presLayoutVars>
          <dgm:bulletEnabled val="1"/>
        </dgm:presLayoutVars>
      </dgm:prSet>
      <dgm:spPr/>
    </dgm:pt>
    <dgm:pt modelId="{88A7FBBD-EFD4-4753-908F-597721E21883}" type="pres">
      <dgm:prSet presAssocID="{B029C5E9-D7FC-41F2-9FCE-1BF6C0C54984}" presName="sibTrans" presStyleLbl="sibTrans1D1" presStyleIdx="6" presStyleCnt="7"/>
      <dgm:spPr/>
    </dgm:pt>
    <dgm:pt modelId="{2563C286-DC31-463A-8708-C08B5C12ECD1}" type="pres">
      <dgm:prSet presAssocID="{B029C5E9-D7FC-41F2-9FCE-1BF6C0C54984}" presName="connectorText" presStyleLbl="sibTrans1D1" presStyleIdx="6" presStyleCnt="7"/>
      <dgm:spPr/>
    </dgm:pt>
    <dgm:pt modelId="{D6449B44-EFD4-4E57-B7E9-458A02189B07}" type="pres">
      <dgm:prSet presAssocID="{850B1CBE-CA62-4EF1-B7D3-45FBC607A052}" presName="node" presStyleLbl="node1" presStyleIdx="7" presStyleCnt="8">
        <dgm:presLayoutVars>
          <dgm:bulletEnabled val="1"/>
        </dgm:presLayoutVars>
      </dgm:prSet>
      <dgm:spPr/>
    </dgm:pt>
  </dgm:ptLst>
  <dgm:cxnLst>
    <dgm:cxn modelId="{C0970E06-E914-4DB7-9B6F-E6CD13336535}" srcId="{BCE1E475-60CD-4058-B635-D6FF294DC23D}" destId="{1FA2CD3F-CED4-4954-83DE-AB0B9B827FFE}" srcOrd="1" destOrd="0" parTransId="{49CFC9CB-6449-4722-815A-8E5D88203B61}" sibTransId="{8C400948-DFAB-4C99-B6C2-7959AE3FE742}"/>
    <dgm:cxn modelId="{1DE91D09-122A-46B4-85F8-E2BB6F69F261}" type="presOf" srcId="{BCE1E475-60CD-4058-B635-D6FF294DC23D}" destId="{2E3528A9-717A-424E-9681-3D1B390FEB48}" srcOrd="0" destOrd="0" presId="urn:microsoft.com/office/officeart/2016/7/layout/RepeatingBendingProcessNew"/>
    <dgm:cxn modelId="{C80AFC0E-402E-40B9-98FF-7098D796540F}" type="presOf" srcId="{CB6827D2-D5D2-4724-BE4F-5DED7099A9C5}" destId="{897896BB-C258-4598-B2A1-03F85B5D4F40}" srcOrd="0" destOrd="0" presId="urn:microsoft.com/office/officeart/2016/7/layout/RepeatingBendingProcessNew"/>
    <dgm:cxn modelId="{4D262C11-FEF8-4CE0-BFD6-4F20DD5B06F6}" type="presOf" srcId="{6F9D3E40-9F45-4B8C-B0A3-5444FEC94452}" destId="{54ACE794-1644-4CCE-ADD2-00674CD2156C}" srcOrd="0" destOrd="0" presId="urn:microsoft.com/office/officeart/2016/7/layout/RepeatingBendingProcessNew"/>
    <dgm:cxn modelId="{3B76D015-44ED-4E32-AC17-F6A5C456BDEF}" srcId="{BCE1E475-60CD-4058-B635-D6FF294DC23D}" destId="{47DBEE74-63CC-4DEF-B6E9-6706E0FF3822}" srcOrd="3" destOrd="0" parTransId="{D1A309FA-7EB1-49B9-BE2B-CCE962101C05}" sibTransId="{B70CC9D1-154B-449B-B419-B0B567F21D4A}"/>
    <dgm:cxn modelId="{91052017-3773-4261-8BEA-6BC3B52236B7}" srcId="{BCE1E475-60CD-4058-B635-D6FF294DC23D}" destId="{6F9D3E40-9F45-4B8C-B0A3-5444FEC94452}" srcOrd="5" destOrd="0" parTransId="{487F50C5-D33E-4527-9145-D61E5D6F0C7C}" sibTransId="{6C774639-07CA-449D-8F1E-7D75887C7A73}"/>
    <dgm:cxn modelId="{71D8F224-A016-4B6F-A9F4-5A7679B64034}" type="presOf" srcId="{8C400948-DFAB-4C99-B6C2-7959AE3FE742}" destId="{A7135ACF-F308-46DA-B4D2-4F448D7FAF43}" srcOrd="1" destOrd="0" presId="urn:microsoft.com/office/officeart/2016/7/layout/RepeatingBendingProcessNew"/>
    <dgm:cxn modelId="{8A7C9638-50CB-4E17-8407-6DDFE39951E8}" type="presOf" srcId="{7C35CAD5-2FF3-4F4B-9F22-25764C0CC88D}" destId="{EC153064-EAE5-46E9-AB98-45CFFE446F8F}" srcOrd="0" destOrd="0" presId="urn:microsoft.com/office/officeart/2016/7/layout/RepeatingBendingProcessNew"/>
    <dgm:cxn modelId="{FB3E6A65-ED85-4DA1-90F6-6F8C3F09C52C}" type="presOf" srcId="{B029C5E9-D7FC-41F2-9FCE-1BF6C0C54984}" destId="{88A7FBBD-EFD4-4753-908F-597721E21883}" srcOrd="0" destOrd="0" presId="urn:microsoft.com/office/officeart/2016/7/layout/RepeatingBendingProcessNew"/>
    <dgm:cxn modelId="{D0884148-969C-4EB2-97ED-BAF18D679032}" type="presOf" srcId="{850B1CBE-CA62-4EF1-B7D3-45FBC607A052}" destId="{D6449B44-EFD4-4E57-B7E9-458A02189B07}" srcOrd="0" destOrd="0" presId="urn:microsoft.com/office/officeart/2016/7/layout/RepeatingBendingProcessNew"/>
    <dgm:cxn modelId="{DE5A8D6D-1C36-4BAF-9BF5-BB9E8C374217}" srcId="{BCE1E475-60CD-4058-B635-D6FF294DC23D}" destId="{7C35CAD5-2FF3-4F4B-9F22-25764C0CC88D}" srcOrd="2" destOrd="0" parTransId="{0B0CBBB2-82BC-4749-B719-317DA32405CC}" sibTransId="{FBCD0425-D579-45EC-97BC-F420893153A7}"/>
    <dgm:cxn modelId="{230C4550-E338-4FB0-99B6-419774A95C72}" type="presOf" srcId="{FBCD0425-D579-45EC-97BC-F420893153A7}" destId="{9C0B24E8-FDA0-44E7-B29E-A0D7DF125061}" srcOrd="1" destOrd="0" presId="urn:microsoft.com/office/officeart/2016/7/layout/RepeatingBendingProcessNew"/>
    <dgm:cxn modelId="{23527E50-17F9-4B0A-8733-1DA7F9C35FD3}" type="presOf" srcId="{B70CC9D1-154B-449B-B419-B0B567F21D4A}" destId="{5EF75C81-08EA-408B-9E37-C2D9661C4295}" srcOrd="1" destOrd="0" presId="urn:microsoft.com/office/officeart/2016/7/layout/RepeatingBendingProcessNew"/>
    <dgm:cxn modelId="{2CB63171-7F01-4B8F-89D5-17B84119F538}" type="presOf" srcId="{8C400948-DFAB-4C99-B6C2-7959AE3FE742}" destId="{7EBD09B2-EA95-46B7-9014-590427A1FCC9}" srcOrd="0" destOrd="0" presId="urn:microsoft.com/office/officeart/2016/7/layout/RepeatingBendingProcessNew"/>
    <dgm:cxn modelId="{ABFB3C79-0E0D-4CAB-A434-E884EEF0277E}" type="presOf" srcId="{6C774639-07CA-449D-8F1E-7D75887C7A73}" destId="{6688EA02-7166-4750-9C09-9ECF3D29F1B7}" srcOrd="0" destOrd="0" presId="urn:microsoft.com/office/officeart/2016/7/layout/RepeatingBendingProcessNew"/>
    <dgm:cxn modelId="{78D94A7C-6F98-49C1-ADEE-6586FFD2B71C}" type="presOf" srcId="{EAAFFD52-5A2D-48C0-B327-3F7095093ED5}" destId="{7E616637-26F2-4364-8FAB-D3FE40B2A13B}" srcOrd="0" destOrd="0" presId="urn:microsoft.com/office/officeart/2016/7/layout/RepeatingBendingProcessNew"/>
    <dgm:cxn modelId="{1CE6C381-E445-4EBF-BF93-D901379D8B1F}" srcId="{BCE1E475-60CD-4058-B635-D6FF294DC23D}" destId="{BC969468-C844-4259-856D-4720318030AD}" srcOrd="0" destOrd="0" parTransId="{5B71B084-F5FA-4C32-A8F5-430DEC822912}" sibTransId="{979F95C0-71D7-42A3-A0B7-A05B106D47E4}"/>
    <dgm:cxn modelId="{12557282-182A-4B8A-A085-8B179EDC217C}" type="presOf" srcId="{1FA2CD3F-CED4-4954-83DE-AB0B9B827FFE}" destId="{4C02F2B7-68BE-440C-88A7-DFD59235BE87}" srcOrd="0" destOrd="0" presId="urn:microsoft.com/office/officeart/2016/7/layout/RepeatingBendingProcessNew"/>
    <dgm:cxn modelId="{8F735484-F4BB-4BEC-9FCE-75F10034610C}" type="presOf" srcId="{B029C5E9-D7FC-41F2-9FCE-1BF6C0C54984}" destId="{2563C286-DC31-463A-8708-C08B5C12ECD1}" srcOrd="1" destOrd="0" presId="urn:microsoft.com/office/officeart/2016/7/layout/RepeatingBendingProcessNew"/>
    <dgm:cxn modelId="{CDB0B386-4B07-457F-897A-76917F421FCA}" type="presOf" srcId="{6C774639-07CA-449D-8F1E-7D75887C7A73}" destId="{B2AF7B2A-4B9B-48D6-BD72-A40E219283F1}" srcOrd="1" destOrd="0" presId="urn:microsoft.com/office/officeart/2016/7/layout/RepeatingBendingProcessNew"/>
    <dgm:cxn modelId="{30727D9A-BEB3-4151-8015-06F2BD8DD959}" type="presOf" srcId="{979F95C0-71D7-42A3-A0B7-A05B106D47E4}" destId="{24C51EDF-1A67-406B-B203-1DD46D1FFD4D}" srcOrd="0" destOrd="0" presId="urn:microsoft.com/office/officeart/2016/7/layout/RepeatingBendingProcessNew"/>
    <dgm:cxn modelId="{D5A146AA-200E-4E12-A2F4-48575D4BECDF}" type="presOf" srcId="{B70CC9D1-154B-449B-B419-B0B567F21D4A}" destId="{2AC9809F-72CC-4B18-9CF0-CF1FCC72D02C}" srcOrd="0" destOrd="0" presId="urn:microsoft.com/office/officeart/2016/7/layout/RepeatingBendingProcessNew"/>
    <dgm:cxn modelId="{2DCF47AB-33A9-49AC-B9B6-85141D3F35E4}" type="presOf" srcId="{47DBEE74-63CC-4DEF-B6E9-6706E0FF3822}" destId="{D9776006-821B-4F09-84F7-F942DFA1ECD1}" srcOrd="0" destOrd="0" presId="urn:microsoft.com/office/officeart/2016/7/layout/RepeatingBendingProcessNew"/>
    <dgm:cxn modelId="{E88EB8AF-9CA0-4997-B91D-77F84B3C5DA1}" type="presOf" srcId="{979F95C0-71D7-42A3-A0B7-A05B106D47E4}" destId="{ED5D7279-2B57-4EC6-BAEB-8CEC48A0D27F}" srcOrd="1" destOrd="0" presId="urn:microsoft.com/office/officeart/2016/7/layout/RepeatingBendingProcessNew"/>
    <dgm:cxn modelId="{396535B1-4D3E-48BD-B287-17396226BF53}" srcId="{BCE1E475-60CD-4058-B635-D6FF294DC23D}" destId="{AB67E62D-4CF6-4AB4-9F2A-58C9D0ABE1D3}" srcOrd="6" destOrd="0" parTransId="{D07BD717-295D-4E1B-BFA0-A5784C21A58F}" sibTransId="{B029C5E9-D7FC-41F2-9FCE-1BF6C0C54984}"/>
    <dgm:cxn modelId="{C043A6B1-F225-4D7B-B881-9AD60032BF93}" type="presOf" srcId="{AB67E62D-4CF6-4AB4-9F2A-58C9D0ABE1D3}" destId="{ABCE0C4B-70C0-41B0-8EE0-4037C107349B}" srcOrd="0" destOrd="0" presId="urn:microsoft.com/office/officeart/2016/7/layout/RepeatingBendingProcessNew"/>
    <dgm:cxn modelId="{014B52B8-E417-445E-8EA5-227B0B9F034D}" srcId="{BCE1E475-60CD-4058-B635-D6FF294DC23D}" destId="{CB6827D2-D5D2-4724-BE4F-5DED7099A9C5}" srcOrd="4" destOrd="0" parTransId="{EF42F5C9-5DE0-4358-B9EF-4DF66630CB8A}" sibTransId="{EAAFFD52-5A2D-48C0-B327-3F7095093ED5}"/>
    <dgm:cxn modelId="{9045F7CF-80FA-4957-8C94-061B9506FD51}" type="presOf" srcId="{EAAFFD52-5A2D-48C0-B327-3F7095093ED5}" destId="{9A8C474E-1CD0-45BC-A888-DC28146D7ADB}" srcOrd="1" destOrd="0" presId="urn:microsoft.com/office/officeart/2016/7/layout/RepeatingBendingProcessNew"/>
    <dgm:cxn modelId="{9BB7D4D4-98A7-49D5-97EB-AD5660CD6F5E}" srcId="{BCE1E475-60CD-4058-B635-D6FF294DC23D}" destId="{850B1CBE-CA62-4EF1-B7D3-45FBC607A052}" srcOrd="7" destOrd="0" parTransId="{A068F9D2-2982-41E4-A837-85FFE564182D}" sibTransId="{5A3158A2-D4DD-4948-9F6E-FFB05B5B429B}"/>
    <dgm:cxn modelId="{1C2CD0D8-EAE9-4D8B-BA36-E31186900423}" type="presOf" srcId="{FBCD0425-D579-45EC-97BC-F420893153A7}" destId="{4F5AE6E3-702C-481D-8944-81219EF3BBBC}" srcOrd="0" destOrd="0" presId="urn:microsoft.com/office/officeart/2016/7/layout/RepeatingBendingProcessNew"/>
    <dgm:cxn modelId="{E993D4E9-5AF8-412E-AF2E-1EA02CDBD2B9}" type="presOf" srcId="{BC969468-C844-4259-856D-4720318030AD}" destId="{69FD1788-7CAA-4FE1-9811-51FC2C465417}" srcOrd="0" destOrd="0" presId="urn:microsoft.com/office/officeart/2016/7/layout/RepeatingBendingProcessNew"/>
    <dgm:cxn modelId="{867173B3-8361-491A-9365-C2D2016A2BF0}" type="presParOf" srcId="{2E3528A9-717A-424E-9681-3D1B390FEB48}" destId="{69FD1788-7CAA-4FE1-9811-51FC2C465417}" srcOrd="0" destOrd="0" presId="urn:microsoft.com/office/officeart/2016/7/layout/RepeatingBendingProcessNew"/>
    <dgm:cxn modelId="{8A0BE716-F37C-4A20-A4B3-7C56922B7DFA}" type="presParOf" srcId="{2E3528A9-717A-424E-9681-3D1B390FEB48}" destId="{24C51EDF-1A67-406B-B203-1DD46D1FFD4D}" srcOrd="1" destOrd="0" presId="urn:microsoft.com/office/officeart/2016/7/layout/RepeatingBendingProcessNew"/>
    <dgm:cxn modelId="{E9D181C5-3104-4C83-8A8D-633A65C74E91}" type="presParOf" srcId="{24C51EDF-1A67-406B-B203-1DD46D1FFD4D}" destId="{ED5D7279-2B57-4EC6-BAEB-8CEC48A0D27F}" srcOrd="0" destOrd="0" presId="urn:microsoft.com/office/officeart/2016/7/layout/RepeatingBendingProcessNew"/>
    <dgm:cxn modelId="{3AC27D55-105F-4BBF-999F-E51AFCD38275}" type="presParOf" srcId="{2E3528A9-717A-424E-9681-3D1B390FEB48}" destId="{4C02F2B7-68BE-440C-88A7-DFD59235BE87}" srcOrd="2" destOrd="0" presId="urn:microsoft.com/office/officeart/2016/7/layout/RepeatingBendingProcessNew"/>
    <dgm:cxn modelId="{9794CCC8-126A-4967-B98F-825F72648808}" type="presParOf" srcId="{2E3528A9-717A-424E-9681-3D1B390FEB48}" destId="{7EBD09B2-EA95-46B7-9014-590427A1FCC9}" srcOrd="3" destOrd="0" presId="urn:microsoft.com/office/officeart/2016/7/layout/RepeatingBendingProcessNew"/>
    <dgm:cxn modelId="{7B1B597E-D9A1-4D06-AFE3-6AEF28B184DB}" type="presParOf" srcId="{7EBD09B2-EA95-46B7-9014-590427A1FCC9}" destId="{A7135ACF-F308-46DA-B4D2-4F448D7FAF43}" srcOrd="0" destOrd="0" presId="urn:microsoft.com/office/officeart/2016/7/layout/RepeatingBendingProcessNew"/>
    <dgm:cxn modelId="{19D5059E-86E3-4B21-894E-CED864137ACB}" type="presParOf" srcId="{2E3528A9-717A-424E-9681-3D1B390FEB48}" destId="{EC153064-EAE5-46E9-AB98-45CFFE446F8F}" srcOrd="4" destOrd="0" presId="urn:microsoft.com/office/officeart/2016/7/layout/RepeatingBendingProcessNew"/>
    <dgm:cxn modelId="{0D0E8DAD-CF25-4E2E-BD5D-9B4FA48E76D1}" type="presParOf" srcId="{2E3528A9-717A-424E-9681-3D1B390FEB48}" destId="{4F5AE6E3-702C-481D-8944-81219EF3BBBC}" srcOrd="5" destOrd="0" presId="urn:microsoft.com/office/officeart/2016/7/layout/RepeatingBendingProcessNew"/>
    <dgm:cxn modelId="{DF38EBD4-58CD-43A2-A7A6-4089FE9DF834}" type="presParOf" srcId="{4F5AE6E3-702C-481D-8944-81219EF3BBBC}" destId="{9C0B24E8-FDA0-44E7-B29E-A0D7DF125061}" srcOrd="0" destOrd="0" presId="urn:microsoft.com/office/officeart/2016/7/layout/RepeatingBendingProcessNew"/>
    <dgm:cxn modelId="{E8D209A5-0E57-4A31-99F1-8914580473E9}" type="presParOf" srcId="{2E3528A9-717A-424E-9681-3D1B390FEB48}" destId="{D9776006-821B-4F09-84F7-F942DFA1ECD1}" srcOrd="6" destOrd="0" presId="urn:microsoft.com/office/officeart/2016/7/layout/RepeatingBendingProcessNew"/>
    <dgm:cxn modelId="{D66F9554-EB5A-4E23-9CAD-CBCD830035B5}" type="presParOf" srcId="{2E3528A9-717A-424E-9681-3D1B390FEB48}" destId="{2AC9809F-72CC-4B18-9CF0-CF1FCC72D02C}" srcOrd="7" destOrd="0" presId="urn:microsoft.com/office/officeart/2016/7/layout/RepeatingBendingProcessNew"/>
    <dgm:cxn modelId="{CBEB5083-34E4-48E8-9D6E-2E8FE3EB2F00}" type="presParOf" srcId="{2AC9809F-72CC-4B18-9CF0-CF1FCC72D02C}" destId="{5EF75C81-08EA-408B-9E37-C2D9661C4295}" srcOrd="0" destOrd="0" presId="urn:microsoft.com/office/officeart/2016/7/layout/RepeatingBendingProcessNew"/>
    <dgm:cxn modelId="{5E513EDD-E7CD-4092-81DE-47B17FD2B871}" type="presParOf" srcId="{2E3528A9-717A-424E-9681-3D1B390FEB48}" destId="{897896BB-C258-4598-B2A1-03F85B5D4F40}" srcOrd="8" destOrd="0" presId="urn:microsoft.com/office/officeart/2016/7/layout/RepeatingBendingProcessNew"/>
    <dgm:cxn modelId="{6ED455B2-D705-4257-A3D4-FEE8159FE545}" type="presParOf" srcId="{2E3528A9-717A-424E-9681-3D1B390FEB48}" destId="{7E616637-26F2-4364-8FAB-D3FE40B2A13B}" srcOrd="9" destOrd="0" presId="urn:microsoft.com/office/officeart/2016/7/layout/RepeatingBendingProcessNew"/>
    <dgm:cxn modelId="{BD043637-C05E-4BFC-9B11-DEFDA61FA4CF}" type="presParOf" srcId="{7E616637-26F2-4364-8FAB-D3FE40B2A13B}" destId="{9A8C474E-1CD0-45BC-A888-DC28146D7ADB}" srcOrd="0" destOrd="0" presId="urn:microsoft.com/office/officeart/2016/7/layout/RepeatingBendingProcessNew"/>
    <dgm:cxn modelId="{33832D47-3EA1-4480-9270-F2677C0AFC9D}" type="presParOf" srcId="{2E3528A9-717A-424E-9681-3D1B390FEB48}" destId="{54ACE794-1644-4CCE-ADD2-00674CD2156C}" srcOrd="10" destOrd="0" presId="urn:microsoft.com/office/officeart/2016/7/layout/RepeatingBendingProcessNew"/>
    <dgm:cxn modelId="{95114063-F6C0-4BC0-B4FE-EEE07497079B}" type="presParOf" srcId="{2E3528A9-717A-424E-9681-3D1B390FEB48}" destId="{6688EA02-7166-4750-9C09-9ECF3D29F1B7}" srcOrd="11" destOrd="0" presId="urn:microsoft.com/office/officeart/2016/7/layout/RepeatingBendingProcessNew"/>
    <dgm:cxn modelId="{E7781444-C5B1-4DA0-9D7D-681F593049A1}" type="presParOf" srcId="{6688EA02-7166-4750-9C09-9ECF3D29F1B7}" destId="{B2AF7B2A-4B9B-48D6-BD72-A40E219283F1}" srcOrd="0" destOrd="0" presId="urn:microsoft.com/office/officeart/2016/7/layout/RepeatingBendingProcessNew"/>
    <dgm:cxn modelId="{02524A72-B204-4603-AD71-101ADF1569C9}" type="presParOf" srcId="{2E3528A9-717A-424E-9681-3D1B390FEB48}" destId="{ABCE0C4B-70C0-41B0-8EE0-4037C107349B}" srcOrd="12" destOrd="0" presId="urn:microsoft.com/office/officeart/2016/7/layout/RepeatingBendingProcessNew"/>
    <dgm:cxn modelId="{B7052BE3-EE9A-4672-BD6E-A46C64608558}" type="presParOf" srcId="{2E3528A9-717A-424E-9681-3D1B390FEB48}" destId="{88A7FBBD-EFD4-4753-908F-597721E21883}" srcOrd="13" destOrd="0" presId="urn:microsoft.com/office/officeart/2016/7/layout/RepeatingBendingProcessNew"/>
    <dgm:cxn modelId="{03523FD6-A3A5-4E8A-B5A4-727D3B5CA71B}" type="presParOf" srcId="{88A7FBBD-EFD4-4753-908F-597721E21883}" destId="{2563C286-DC31-463A-8708-C08B5C12ECD1}" srcOrd="0" destOrd="0" presId="urn:microsoft.com/office/officeart/2016/7/layout/RepeatingBendingProcessNew"/>
    <dgm:cxn modelId="{CC1A09B0-A71A-438F-AB6B-D08D0FAC16BD}" type="presParOf" srcId="{2E3528A9-717A-424E-9681-3D1B390FEB48}" destId="{D6449B44-EFD4-4E57-B7E9-458A02189B07}" srcOrd="1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E3BE0A-0D57-4EE7-AAB9-8E6367F6C573}" type="doc">
      <dgm:prSet loTypeId="urn:microsoft.com/office/officeart/2005/8/layout/list1" loCatId="list" qsTypeId="urn:microsoft.com/office/officeart/2005/8/quickstyle/simple5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E98E07DA-13FF-4171-AB08-792192198065}">
      <dgm:prSet/>
      <dgm:spPr/>
      <dgm:t>
        <a:bodyPr/>
        <a:lstStyle/>
        <a:p>
          <a:r>
            <a:rPr lang="en-US" dirty="0"/>
            <a:t>Operating Mode</a:t>
          </a:r>
        </a:p>
      </dgm:t>
    </dgm:pt>
    <dgm:pt modelId="{E1E95D72-ED68-4895-AB78-E2955B7F3E0A}" type="parTrans" cxnId="{A929F926-6037-49C7-8622-B8BBEDAA84B1}">
      <dgm:prSet/>
      <dgm:spPr/>
      <dgm:t>
        <a:bodyPr/>
        <a:lstStyle/>
        <a:p>
          <a:endParaRPr lang="en-US"/>
        </a:p>
      </dgm:t>
    </dgm:pt>
    <dgm:pt modelId="{003A7E55-07C6-481D-946B-20CA13371B15}" type="sibTrans" cxnId="{A929F926-6037-49C7-8622-B8BBEDAA84B1}">
      <dgm:prSet/>
      <dgm:spPr/>
      <dgm:t>
        <a:bodyPr/>
        <a:lstStyle/>
        <a:p>
          <a:endParaRPr lang="en-US"/>
        </a:p>
      </dgm:t>
    </dgm:pt>
    <dgm:pt modelId="{7FA63CBA-E0A6-4AD8-9B37-F52FCAD2C31C}">
      <dgm:prSet custT="1"/>
      <dgm:spPr/>
      <dgm:t>
        <a:bodyPr/>
        <a:lstStyle/>
        <a:p>
          <a:r>
            <a:rPr lang="en-US" sz="3200" dirty="0"/>
            <a:t>Off</a:t>
          </a:r>
        </a:p>
      </dgm:t>
    </dgm:pt>
    <dgm:pt modelId="{6512A021-63B2-4F50-90FF-2EE38F6032C6}" type="parTrans" cxnId="{80FA2F34-F2FD-459D-A4F6-E5188D512070}">
      <dgm:prSet/>
      <dgm:spPr/>
      <dgm:t>
        <a:bodyPr/>
        <a:lstStyle/>
        <a:p>
          <a:endParaRPr lang="en-US"/>
        </a:p>
      </dgm:t>
    </dgm:pt>
    <dgm:pt modelId="{E77297C2-9290-4E8B-8013-CD7A8CC68708}" type="sibTrans" cxnId="{80FA2F34-F2FD-459D-A4F6-E5188D512070}">
      <dgm:prSet/>
      <dgm:spPr/>
      <dgm:t>
        <a:bodyPr/>
        <a:lstStyle/>
        <a:p>
          <a:endParaRPr lang="en-US"/>
        </a:p>
      </dgm:t>
    </dgm:pt>
    <dgm:pt modelId="{ADA77E16-E38B-498E-84CB-FA88C471F90C}">
      <dgm:prSet custT="1"/>
      <dgm:spPr/>
      <dgm:t>
        <a:bodyPr/>
        <a:lstStyle/>
        <a:p>
          <a:r>
            <a:rPr lang="en-US" sz="3200" dirty="0"/>
            <a:t>Auto</a:t>
          </a:r>
        </a:p>
      </dgm:t>
    </dgm:pt>
    <dgm:pt modelId="{641F40C3-B4EE-4D03-AC82-DF1C11F4E6A3}" type="parTrans" cxnId="{E74C5934-67AA-4FB0-8CC0-FC83E51FC57B}">
      <dgm:prSet/>
      <dgm:spPr/>
      <dgm:t>
        <a:bodyPr/>
        <a:lstStyle/>
        <a:p>
          <a:endParaRPr lang="en-US"/>
        </a:p>
      </dgm:t>
    </dgm:pt>
    <dgm:pt modelId="{A18DD1B4-2556-4840-B7D4-187D43ECCFAD}" type="sibTrans" cxnId="{E74C5934-67AA-4FB0-8CC0-FC83E51FC57B}">
      <dgm:prSet/>
      <dgm:spPr/>
      <dgm:t>
        <a:bodyPr/>
        <a:lstStyle/>
        <a:p>
          <a:endParaRPr lang="en-US"/>
        </a:p>
      </dgm:t>
    </dgm:pt>
    <dgm:pt modelId="{FEE5FAA4-9A2F-49A8-9B55-88DB87B36315}">
      <dgm:prSet custT="1"/>
      <dgm:spPr/>
      <dgm:t>
        <a:bodyPr/>
        <a:lstStyle/>
        <a:p>
          <a:r>
            <a:rPr lang="en-US" sz="3200" dirty="0"/>
            <a:t>Hand</a:t>
          </a:r>
        </a:p>
      </dgm:t>
    </dgm:pt>
    <dgm:pt modelId="{91627AF0-BBAB-4A40-82D8-257C5EB4B75A}" type="parTrans" cxnId="{8C8A1B3A-2104-4CDD-90AC-1E46E4970D4C}">
      <dgm:prSet/>
      <dgm:spPr/>
      <dgm:t>
        <a:bodyPr/>
        <a:lstStyle/>
        <a:p>
          <a:endParaRPr lang="en-US"/>
        </a:p>
      </dgm:t>
    </dgm:pt>
    <dgm:pt modelId="{AD90DF7D-9C99-498A-BEF4-2717C09142DC}" type="sibTrans" cxnId="{8C8A1B3A-2104-4CDD-90AC-1E46E4970D4C}">
      <dgm:prSet/>
      <dgm:spPr/>
      <dgm:t>
        <a:bodyPr/>
        <a:lstStyle/>
        <a:p>
          <a:endParaRPr lang="en-US"/>
        </a:p>
      </dgm:t>
    </dgm:pt>
    <dgm:pt modelId="{FA7164CC-8B1D-41CE-828C-2F40F1D48D22}">
      <dgm:prSet custT="1"/>
      <dgm:spPr/>
      <dgm:t>
        <a:bodyPr/>
        <a:lstStyle/>
        <a:p>
          <a:r>
            <a:rPr lang="en-US" sz="3200" dirty="0"/>
            <a:t>Insp</a:t>
          </a:r>
        </a:p>
      </dgm:t>
    </dgm:pt>
    <dgm:pt modelId="{3DDFA978-4DD1-45D4-97EB-DCA4A6A1B4E4}" type="parTrans" cxnId="{A5BE2ABC-593D-4C79-B89A-B4DF6B33B424}">
      <dgm:prSet/>
      <dgm:spPr/>
      <dgm:t>
        <a:bodyPr/>
        <a:lstStyle/>
        <a:p>
          <a:endParaRPr lang="en-US"/>
        </a:p>
      </dgm:t>
    </dgm:pt>
    <dgm:pt modelId="{457665D9-5C12-4D38-8040-C2FF8B8ADE13}" type="sibTrans" cxnId="{A5BE2ABC-593D-4C79-B89A-B4DF6B33B424}">
      <dgm:prSet/>
      <dgm:spPr/>
      <dgm:t>
        <a:bodyPr/>
        <a:lstStyle/>
        <a:p>
          <a:endParaRPr lang="en-US"/>
        </a:p>
      </dgm:t>
    </dgm:pt>
    <dgm:pt modelId="{9BEC2AF6-C4AF-4A87-9BC3-D966A6D7C672}" type="pres">
      <dgm:prSet presAssocID="{99E3BE0A-0D57-4EE7-AAB9-8E6367F6C573}" presName="linear" presStyleCnt="0">
        <dgm:presLayoutVars>
          <dgm:dir/>
          <dgm:animLvl val="lvl"/>
          <dgm:resizeHandles val="exact"/>
        </dgm:presLayoutVars>
      </dgm:prSet>
      <dgm:spPr/>
    </dgm:pt>
    <dgm:pt modelId="{835619A8-4EFA-4506-8E8C-6DCA8B71C0F0}" type="pres">
      <dgm:prSet presAssocID="{E98E07DA-13FF-4171-AB08-792192198065}" presName="parentLin" presStyleCnt="0"/>
      <dgm:spPr/>
    </dgm:pt>
    <dgm:pt modelId="{D68C8261-CC11-4D7D-AB06-3FABE751B8AF}" type="pres">
      <dgm:prSet presAssocID="{E98E07DA-13FF-4171-AB08-792192198065}" presName="parentLeftMargin" presStyleLbl="node1" presStyleIdx="0" presStyleCnt="1"/>
      <dgm:spPr/>
    </dgm:pt>
    <dgm:pt modelId="{06591782-7174-4017-B31A-267137220836}" type="pres">
      <dgm:prSet presAssocID="{E98E07DA-13FF-4171-AB08-792192198065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B17E5BD-3C05-4047-A79C-E61075B46E38}" type="pres">
      <dgm:prSet presAssocID="{E98E07DA-13FF-4171-AB08-792192198065}" presName="negativeSpace" presStyleCnt="0"/>
      <dgm:spPr/>
    </dgm:pt>
    <dgm:pt modelId="{29220052-E9A6-41F7-A2C3-A81FD8A9E260}" type="pres">
      <dgm:prSet presAssocID="{E98E07DA-13FF-4171-AB08-792192198065}" presName="childText" presStyleLbl="conFgAcc1" presStyleIdx="0" presStyleCnt="1" custLinFactNeighborX="-4422" custLinFactNeighborY="7475">
        <dgm:presLayoutVars>
          <dgm:bulletEnabled val="1"/>
        </dgm:presLayoutVars>
      </dgm:prSet>
      <dgm:spPr/>
    </dgm:pt>
  </dgm:ptLst>
  <dgm:cxnLst>
    <dgm:cxn modelId="{0A354B0D-286B-4EB7-A089-55E884411ABF}" type="presOf" srcId="{ADA77E16-E38B-498E-84CB-FA88C471F90C}" destId="{29220052-E9A6-41F7-A2C3-A81FD8A9E260}" srcOrd="0" destOrd="1" presId="urn:microsoft.com/office/officeart/2005/8/layout/list1"/>
    <dgm:cxn modelId="{A929F926-6037-49C7-8622-B8BBEDAA84B1}" srcId="{99E3BE0A-0D57-4EE7-AAB9-8E6367F6C573}" destId="{E98E07DA-13FF-4171-AB08-792192198065}" srcOrd="0" destOrd="0" parTransId="{E1E95D72-ED68-4895-AB78-E2955B7F3E0A}" sibTransId="{003A7E55-07C6-481D-946B-20CA13371B15}"/>
    <dgm:cxn modelId="{80FA2F34-F2FD-459D-A4F6-E5188D512070}" srcId="{E98E07DA-13FF-4171-AB08-792192198065}" destId="{7FA63CBA-E0A6-4AD8-9B37-F52FCAD2C31C}" srcOrd="0" destOrd="0" parTransId="{6512A021-63B2-4F50-90FF-2EE38F6032C6}" sibTransId="{E77297C2-9290-4E8B-8013-CD7A8CC68708}"/>
    <dgm:cxn modelId="{E74C5934-67AA-4FB0-8CC0-FC83E51FC57B}" srcId="{E98E07DA-13FF-4171-AB08-792192198065}" destId="{ADA77E16-E38B-498E-84CB-FA88C471F90C}" srcOrd="1" destOrd="0" parTransId="{641F40C3-B4EE-4D03-AC82-DF1C11F4E6A3}" sibTransId="{A18DD1B4-2556-4840-B7D4-187D43ECCFAD}"/>
    <dgm:cxn modelId="{8C8A1B3A-2104-4CDD-90AC-1E46E4970D4C}" srcId="{E98E07DA-13FF-4171-AB08-792192198065}" destId="{FEE5FAA4-9A2F-49A8-9B55-88DB87B36315}" srcOrd="2" destOrd="0" parTransId="{91627AF0-BBAB-4A40-82D8-257C5EB4B75A}" sibTransId="{AD90DF7D-9C99-498A-BEF4-2717C09142DC}"/>
    <dgm:cxn modelId="{3D48367C-A3DD-49D0-8CEC-9D44A2D61B39}" type="presOf" srcId="{7FA63CBA-E0A6-4AD8-9B37-F52FCAD2C31C}" destId="{29220052-E9A6-41F7-A2C3-A81FD8A9E260}" srcOrd="0" destOrd="0" presId="urn:microsoft.com/office/officeart/2005/8/layout/list1"/>
    <dgm:cxn modelId="{D633847C-620C-4BA3-8C80-4A87A233564C}" type="presOf" srcId="{FA7164CC-8B1D-41CE-828C-2F40F1D48D22}" destId="{29220052-E9A6-41F7-A2C3-A81FD8A9E260}" srcOrd="0" destOrd="3" presId="urn:microsoft.com/office/officeart/2005/8/layout/list1"/>
    <dgm:cxn modelId="{AE0CE492-381A-4454-AED7-3F30DC9B42AA}" type="presOf" srcId="{E98E07DA-13FF-4171-AB08-792192198065}" destId="{06591782-7174-4017-B31A-267137220836}" srcOrd="1" destOrd="0" presId="urn:microsoft.com/office/officeart/2005/8/layout/list1"/>
    <dgm:cxn modelId="{F419F3A9-0450-4B01-8315-F2A3D2E11189}" type="presOf" srcId="{99E3BE0A-0D57-4EE7-AAB9-8E6367F6C573}" destId="{9BEC2AF6-C4AF-4A87-9BC3-D966A6D7C672}" srcOrd="0" destOrd="0" presId="urn:microsoft.com/office/officeart/2005/8/layout/list1"/>
    <dgm:cxn modelId="{88CC61B0-5394-4BB2-AA8E-2D709E1A21FC}" type="presOf" srcId="{FEE5FAA4-9A2F-49A8-9B55-88DB87B36315}" destId="{29220052-E9A6-41F7-A2C3-A81FD8A9E260}" srcOrd="0" destOrd="2" presId="urn:microsoft.com/office/officeart/2005/8/layout/list1"/>
    <dgm:cxn modelId="{A5BE2ABC-593D-4C79-B89A-B4DF6B33B424}" srcId="{E98E07DA-13FF-4171-AB08-792192198065}" destId="{FA7164CC-8B1D-41CE-828C-2F40F1D48D22}" srcOrd="3" destOrd="0" parTransId="{3DDFA978-4DD1-45D4-97EB-DCA4A6A1B4E4}" sibTransId="{457665D9-5C12-4D38-8040-C2FF8B8ADE13}"/>
    <dgm:cxn modelId="{6D2261F7-C32E-41B0-9F1F-6B59A4A8FEF1}" type="presOf" srcId="{E98E07DA-13FF-4171-AB08-792192198065}" destId="{D68C8261-CC11-4D7D-AB06-3FABE751B8AF}" srcOrd="0" destOrd="0" presId="urn:microsoft.com/office/officeart/2005/8/layout/list1"/>
    <dgm:cxn modelId="{65821247-8ADF-42A4-BFB5-74B720F81417}" type="presParOf" srcId="{9BEC2AF6-C4AF-4A87-9BC3-D966A6D7C672}" destId="{835619A8-4EFA-4506-8E8C-6DCA8B71C0F0}" srcOrd="0" destOrd="0" presId="urn:microsoft.com/office/officeart/2005/8/layout/list1"/>
    <dgm:cxn modelId="{EA4073B5-D72E-40EC-893B-2D911D443B30}" type="presParOf" srcId="{835619A8-4EFA-4506-8E8C-6DCA8B71C0F0}" destId="{D68C8261-CC11-4D7D-AB06-3FABE751B8AF}" srcOrd="0" destOrd="0" presId="urn:microsoft.com/office/officeart/2005/8/layout/list1"/>
    <dgm:cxn modelId="{FBFDF325-BFEA-4E35-8575-C141479ABAA0}" type="presParOf" srcId="{835619A8-4EFA-4506-8E8C-6DCA8B71C0F0}" destId="{06591782-7174-4017-B31A-267137220836}" srcOrd="1" destOrd="0" presId="urn:microsoft.com/office/officeart/2005/8/layout/list1"/>
    <dgm:cxn modelId="{B5374721-5461-4A59-A8C1-316C7E1029F1}" type="presParOf" srcId="{9BEC2AF6-C4AF-4A87-9BC3-D966A6D7C672}" destId="{BB17E5BD-3C05-4047-A79C-E61075B46E38}" srcOrd="1" destOrd="0" presId="urn:microsoft.com/office/officeart/2005/8/layout/list1"/>
    <dgm:cxn modelId="{BE2CCFD3-7533-479A-9BBF-D044403A6A5A}" type="presParOf" srcId="{9BEC2AF6-C4AF-4A87-9BC3-D966A6D7C672}" destId="{29220052-E9A6-41F7-A2C3-A81FD8A9E260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D7CF460-8927-402C-8677-5A260AA0311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76F4237-D7F3-46B6-A37B-3F9550B9C888}">
      <dgm:prSet custT="1"/>
      <dgm:spPr>
        <a:solidFill>
          <a:schemeClr val="accent2"/>
        </a:solidFill>
      </dgm:spPr>
      <dgm:t>
        <a:bodyPr/>
        <a:lstStyle/>
        <a:p>
          <a:r>
            <a:rPr lang="en-GB" sz="2500" kern="1200" dirty="0"/>
            <a:t>+ </a:t>
          </a:r>
          <a:r>
            <a:rPr lang="en-GB" sz="2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Achieved</a:t>
          </a:r>
          <a:r>
            <a:rPr lang="en-GB" sz="2500" kern="1200" dirty="0"/>
            <a:t> our main goals</a:t>
          </a:r>
          <a:endParaRPr lang="en-US" sz="2500" kern="1200" dirty="0"/>
        </a:p>
      </dgm:t>
    </dgm:pt>
    <dgm:pt modelId="{99CDA746-D539-4367-9515-A0589D30A9D0}" type="parTrans" cxnId="{6BD58EF1-A659-42B4-8ACB-488BDD845B0E}">
      <dgm:prSet/>
      <dgm:spPr/>
      <dgm:t>
        <a:bodyPr/>
        <a:lstStyle/>
        <a:p>
          <a:endParaRPr lang="en-US"/>
        </a:p>
      </dgm:t>
    </dgm:pt>
    <dgm:pt modelId="{E226716A-2B1C-44CA-B942-4493A87978FD}" type="sibTrans" cxnId="{6BD58EF1-A659-42B4-8ACB-488BDD845B0E}">
      <dgm:prSet/>
      <dgm:spPr/>
      <dgm:t>
        <a:bodyPr/>
        <a:lstStyle/>
        <a:p>
          <a:endParaRPr lang="en-US"/>
        </a:p>
      </dgm:t>
    </dgm:pt>
    <dgm:pt modelId="{5D79EC02-BB6E-42D7-A579-D4C0D8D6B8FE}">
      <dgm:prSet/>
      <dgm:spPr>
        <a:solidFill>
          <a:schemeClr val="accent2"/>
        </a:solidFill>
      </dgm:spPr>
      <dgm:t>
        <a:bodyPr/>
        <a:lstStyle/>
        <a:p>
          <a:r>
            <a:rPr lang="en-GB" dirty="0"/>
            <a:t>+ Individuality</a:t>
          </a:r>
          <a:endParaRPr lang="en-US" dirty="0"/>
        </a:p>
      </dgm:t>
    </dgm:pt>
    <dgm:pt modelId="{321A6A3C-BFDD-4696-93EF-AA9B78561B06}" type="parTrans" cxnId="{764C08A6-10D9-4E4F-846E-4C6B303AD874}">
      <dgm:prSet/>
      <dgm:spPr/>
      <dgm:t>
        <a:bodyPr/>
        <a:lstStyle/>
        <a:p>
          <a:endParaRPr lang="en-US"/>
        </a:p>
      </dgm:t>
    </dgm:pt>
    <dgm:pt modelId="{6E699C60-3641-4BE9-A6D6-B1F91F28DBD5}" type="sibTrans" cxnId="{764C08A6-10D9-4E4F-846E-4C6B303AD874}">
      <dgm:prSet/>
      <dgm:spPr/>
      <dgm:t>
        <a:bodyPr/>
        <a:lstStyle/>
        <a:p>
          <a:endParaRPr lang="en-US"/>
        </a:p>
      </dgm:t>
    </dgm:pt>
    <dgm:pt modelId="{00281113-92A3-4F03-94EE-45A9412C1028}">
      <dgm:prSet/>
      <dgm:spPr>
        <a:solidFill>
          <a:schemeClr val="accent2"/>
        </a:solidFill>
      </dgm:spPr>
      <dgm:t>
        <a:bodyPr/>
        <a:lstStyle/>
        <a:p>
          <a:r>
            <a:rPr lang="en-GB" dirty="0"/>
            <a:t>+ Research on technical Components</a:t>
          </a:r>
          <a:endParaRPr lang="en-US" dirty="0"/>
        </a:p>
      </dgm:t>
    </dgm:pt>
    <dgm:pt modelId="{B3EBBBD1-940A-41F4-9C87-4D461688AAD9}" type="parTrans" cxnId="{7A08317A-EA48-47E1-8A38-97CE7F0F9504}">
      <dgm:prSet/>
      <dgm:spPr/>
      <dgm:t>
        <a:bodyPr/>
        <a:lstStyle/>
        <a:p>
          <a:endParaRPr lang="en-US"/>
        </a:p>
      </dgm:t>
    </dgm:pt>
    <dgm:pt modelId="{F8C06DB5-10C6-4EF2-BBA5-4F1C812654FB}" type="sibTrans" cxnId="{7A08317A-EA48-47E1-8A38-97CE7F0F9504}">
      <dgm:prSet/>
      <dgm:spPr/>
      <dgm:t>
        <a:bodyPr/>
        <a:lstStyle/>
        <a:p>
          <a:endParaRPr lang="en-US"/>
        </a:p>
      </dgm:t>
    </dgm:pt>
    <dgm:pt modelId="{AC2CFB63-4442-460E-A6AD-956F55DBAFD2}">
      <dgm:prSet/>
      <dgm:spPr>
        <a:solidFill>
          <a:srgbClr val="A96863"/>
        </a:solidFill>
      </dgm:spPr>
      <dgm:t>
        <a:bodyPr/>
        <a:lstStyle/>
        <a:p>
          <a:r>
            <a:rPr lang="en-GB" dirty="0"/>
            <a:t>- Minimal signalisation on the Display</a:t>
          </a:r>
          <a:endParaRPr lang="en-US" dirty="0"/>
        </a:p>
      </dgm:t>
    </dgm:pt>
    <dgm:pt modelId="{63758F2A-4F30-4F8E-82B0-2A153D4F14FC}" type="parTrans" cxnId="{FF7CFD15-17DB-4C50-87EF-CC6935BE8BCF}">
      <dgm:prSet/>
      <dgm:spPr/>
      <dgm:t>
        <a:bodyPr/>
        <a:lstStyle/>
        <a:p>
          <a:endParaRPr lang="en-US"/>
        </a:p>
      </dgm:t>
    </dgm:pt>
    <dgm:pt modelId="{873885C9-95A6-4689-B936-35CBD425A737}" type="sibTrans" cxnId="{FF7CFD15-17DB-4C50-87EF-CC6935BE8BCF}">
      <dgm:prSet/>
      <dgm:spPr/>
      <dgm:t>
        <a:bodyPr/>
        <a:lstStyle/>
        <a:p>
          <a:endParaRPr lang="en-US"/>
        </a:p>
      </dgm:t>
    </dgm:pt>
    <dgm:pt modelId="{17F35E0B-19E6-47DA-B9A4-0C92E1DD07AA}">
      <dgm:prSet/>
      <dgm:spPr>
        <a:solidFill>
          <a:srgbClr val="A96863"/>
        </a:solidFill>
      </dgm:spPr>
      <dgm:t>
        <a:bodyPr/>
        <a:lstStyle/>
        <a:p>
          <a:r>
            <a:rPr lang="en-GB" dirty="0"/>
            <a:t>- Arduino environment </a:t>
          </a:r>
          <a:endParaRPr lang="en-US" dirty="0"/>
        </a:p>
      </dgm:t>
    </dgm:pt>
    <dgm:pt modelId="{6CE5667F-9ED3-47C2-83BA-91ECAF207657}" type="parTrans" cxnId="{4BD93067-B394-4F95-9B24-BAC37923471E}">
      <dgm:prSet/>
      <dgm:spPr/>
      <dgm:t>
        <a:bodyPr/>
        <a:lstStyle/>
        <a:p>
          <a:endParaRPr lang="en-US"/>
        </a:p>
      </dgm:t>
    </dgm:pt>
    <dgm:pt modelId="{199B865D-E8C3-4E39-ADAD-416F755B086A}" type="sibTrans" cxnId="{4BD93067-B394-4F95-9B24-BAC37923471E}">
      <dgm:prSet/>
      <dgm:spPr/>
      <dgm:t>
        <a:bodyPr/>
        <a:lstStyle/>
        <a:p>
          <a:endParaRPr lang="en-US"/>
        </a:p>
      </dgm:t>
    </dgm:pt>
    <dgm:pt modelId="{0DEC2C96-5996-4FF8-9106-0BECFE9CF88C}" type="pres">
      <dgm:prSet presAssocID="{5D7CF460-8927-402C-8677-5A260AA03114}" presName="linear" presStyleCnt="0">
        <dgm:presLayoutVars>
          <dgm:animLvl val="lvl"/>
          <dgm:resizeHandles val="exact"/>
        </dgm:presLayoutVars>
      </dgm:prSet>
      <dgm:spPr/>
    </dgm:pt>
    <dgm:pt modelId="{53C0D481-FBE7-47C5-87DE-95D93C61313F}" type="pres">
      <dgm:prSet presAssocID="{776F4237-D7F3-46B6-A37B-3F9550B9C88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FFCAE96-A299-4069-BC30-9594E55C00E4}" type="pres">
      <dgm:prSet presAssocID="{E226716A-2B1C-44CA-B942-4493A87978FD}" presName="spacer" presStyleCnt="0"/>
      <dgm:spPr/>
    </dgm:pt>
    <dgm:pt modelId="{E8C0E884-F6E3-4DB7-ADCC-518699A2D858}" type="pres">
      <dgm:prSet presAssocID="{5D79EC02-BB6E-42D7-A579-D4C0D8D6B8F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E4F4279-53FD-4BDF-A9A1-548AFA6533A1}" type="pres">
      <dgm:prSet presAssocID="{6E699C60-3641-4BE9-A6D6-B1F91F28DBD5}" presName="spacer" presStyleCnt="0"/>
      <dgm:spPr/>
    </dgm:pt>
    <dgm:pt modelId="{7C53A474-0DCE-4F7D-A6A2-29DBB61C3A42}" type="pres">
      <dgm:prSet presAssocID="{00281113-92A3-4F03-94EE-45A9412C102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57B299F-95B9-4EB5-8ACD-8B7659665D77}" type="pres">
      <dgm:prSet presAssocID="{F8C06DB5-10C6-4EF2-BBA5-4F1C812654FB}" presName="spacer" presStyleCnt="0"/>
      <dgm:spPr/>
    </dgm:pt>
    <dgm:pt modelId="{58708B99-BF08-40EA-AB62-805C20AF594C}" type="pres">
      <dgm:prSet presAssocID="{AC2CFB63-4442-460E-A6AD-956F55DBAFD2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4DDEDB6-1B61-43B8-987B-F34C2EE6C966}" type="pres">
      <dgm:prSet presAssocID="{873885C9-95A6-4689-B936-35CBD425A737}" presName="spacer" presStyleCnt="0"/>
      <dgm:spPr/>
    </dgm:pt>
    <dgm:pt modelId="{C5DB08AE-6C94-44DC-A86E-1465D1884887}" type="pres">
      <dgm:prSet presAssocID="{17F35E0B-19E6-47DA-B9A4-0C92E1DD07A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56F5B05-95B4-4D6D-8E23-A5F5E121D8BC}" type="presOf" srcId="{17F35E0B-19E6-47DA-B9A4-0C92E1DD07AA}" destId="{C5DB08AE-6C94-44DC-A86E-1465D1884887}" srcOrd="0" destOrd="0" presId="urn:microsoft.com/office/officeart/2005/8/layout/vList2"/>
    <dgm:cxn modelId="{CA40DD08-CB84-496C-A3DD-53515D8BCF89}" type="presOf" srcId="{5D79EC02-BB6E-42D7-A579-D4C0D8D6B8FE}" destId="{E8C0E884-F6E3-4DB7-ADCC-518699A2D858}" srcOrd="0" destOrd="0" presId="urn:microsoft.com/office/officeart/2005/8/layout/vList2"/>
    <dgm:cxn modelId="{FF7CFD15-17DB-4C50-87EF-CC6935BE8BCF}" srcId="{5D7CF460-8927-402C-8677-5A260AA03114}" destId="{AC2CFB63-4442-460E-A6AD-956F55DBAFD2}" srcOrd="3" destOrd="0" parTransId="{63758F2A-4F30-4F8E-82B0-2A153D4F14FC}" sibTransId="{873885C9-95A6-4689-B936-35CBD425A737}"/>
    <dgm:cxn modelId="{B8C4DA2C-A3C0-47EB-8BD5-D3041909F616}" type="presOf" srcId="{00281113-92A3-4F03-94EE-45A9412C1028}" destId="{7C53A474-0DCE-4F7D-A6A2-29DBB61C3A42}" srcOrd="0" destOrd="0" presId="urn:microsoft.com/office/officeart/2005/8/layout/vList2"/>
    <dgm:cxn modelId="{D21E1766-BC5F-4F27-B5F0-637BE0839CD0}" type="presOf" srcId="{776F4237-D7F3-46B6-A37B-3F9550B9C888}" destId="{53C0D481-FBE7-47C5-87DE-95D93C61313F}" srcOrd="0" destOrd="0" presId="urn:microsoft.com/office/officeart/2005/8/layout/vList2"/>
    <dgm:cxn modelId="{4BD93067-B394-4F95-9B24-BAC37923471E}" srcId="{5D7CF460-8927-402C-8677-5A260AA03114}" destId="{17F35E0B-19E6-47DA-B9A4-0C92E1DD07AA}" srcOrd="4" destOrd="0" parTransId="{6CE5667F-9ED3-47C2-83BA-91ECAF207657}" sibTransId="{199B865D-E8C3-4E39-ADAD-416F755B086A}"/>
    <dgm:cxn modelId="{B9B0B46F-1CA4-46E0-ACB6-0BEE056C4AA0}" type="presOf" srcId="{5D7CF460-8927-402C-8677-5A260AA03114}" destId="{0DEC2C96-5996-4FF8-9106-0BECFE9CF88C}" srcOrd="0" destOrd="0" presId="urn:microsoft.com/office/officeart/2005/8/layout/vList2"/>
    <dgm:cxn modelId="{7A08317A-EA48-47E1-8A38-97CE7F0F9504}" srcId="{5D7CF460-8927-402C-8677-5A260AA03114}" destId="{00281113-92A3-4F03-94EE-45A9412C1028}" srcOrd="2" destOrd="0" parTransId="{B3EBBBD1-940A-41F4-9C87-4D461688AAD9}" sibTransId="{F8C06DB5-10C6-4EF2-BBA5-4F1C812654FB}"/>
    <dgm:cxn modelId="{764C08A6-10D9-4E4F-846E-4C6B303AD874}" srcId="{5D7CF460-8927-402C-8677-5A260AA03114}" destId="{5D79EC02-BB6E-42D7-A579-D4C0D8D6B8FE}" srcOrd="1" destOrd="0" parTransId="{321A6A3C-BFDD-4696-93EF-AA9B78561B06}" sibTransId="{6E699C60-3641-4BE9-A6D6-B1F91F28DBD5}"/>
    <dgm:cxn modelId="{7D6803B5-59E7-4C3E-B94D-1966BE8056B5}" type="presOf" srcId="{AC2CFB63-4442-460E-A6AD-956F55DBAFD2}" destId="{58708B99-BF08-40EA-AB62-805C20AF594C}" srcOrd="0" destOrd="0" presId="urn:microsoft.com/office/officeart/2005/8/layout/vList2"/>
    <dgm:cxn modelId="{6BD58EF1-A659-42B4-8ACB-488BDD845B0E}" srcId="{5D7CF460-8927-402C-8677-5A260AA03114}" destId="{776F4237-D7F3-46B6-A37B-3F9550B9C888}" srcOrd="0" destOrd="0" parTransId="{99CDA746-D539-4367-9515-A0589D30A9D0}" sibTransId="{E226716A-2B1C-44CA-B942-4493A87978FD}"/>
    <dgm:cxn modelId="{7E572B51-8E51-4D0F-B797-95E04A415F80}" type="presParOf" srcId="{0DEC2C96-5996-4FF8-9106-0BECFE9CF88C}" destId="{53C0D481-FBE7-47C5-87DE-95D93C61313F}" srcOrd="0" destOrd="0" presId="urn:microsoft.com/office/officeart/2005/8/layout/vList2"/>
    <dgm:cxn modelId="{97E32D61-ECE2-41A5-A6C8-4C232D8BBFAF}" type="presParOf" srcId="{0DEC2C96-5996-4FF8-9106-0BECFE9CF88C}" destId="{2FFCAE96-A299-4069-BC30-9594E55C00E4}" srcOrd="1" destOrd="0" presId="urn:microsoft.com/office/officeart/2005/8/layout/vList2"/>
    <dgm:cxn modelId="{4E45E974-C5CD-4D31-9264-FBF507C28099}" type="presParOf" srcId="{0DEC2C96-5996-4FF8-9106-0BECFE9CF88C}" destId="{E8C0E884-F6E3-4DB7-ADCC-518699A2D858}" srcOrd="2" destOrd="0" presId="urn:microsoft.com/office/officeart/2005/8/layout/vList2"/>
    <dgm:cxn modelId="{F3948357-64F1-444D-AEFF-24C8EB0FCFF7}" type="presParOf" srcId="{0DEC2C96-5996-4FF8-9106-0BECFE9CF88C}" destId="{0E4F4279-53FD-4BDF-A9A1-548AFA6533A1}" srcOrd="3" destOrd="0" presId="urn:microsoft.com/office/officeart/2005/8/layout/vList2"/>
    <dgm:cxn modelId="{F0179E5C-9DC6-4EF8-BB44-911F8F231269}" type="presParOf" srcId="{0DEC2C96-5996-4FF8-9106-0BECFE9CF88C}" destId="{7C53A474-0DCE-4F7D-A6A2-29DBB61C3A42}" srcOrd="4" destOrd="0" presId="urn:microsoft.com/office/officeart/2005/8/layout/vList2"/>
    <dgm:cxn modelId="{1A6E6D95-339C-456F-8566-6DA2DB6E1FB5}" type="presParOf" srcId="{0DEC2C96-5996-4FF8-9106-0BECFE9CF88C}" destId="{057B299F-95B9-4EB5-8ACD-8B7659665D77}" srcOrd="5" destOrd="0" presId="urn:microsoft.com/office/officeart/2005/8/layout/vList2"/>
    <dgm:cxn modelId="{52BDC9C5-E7BA-4858-BA89-CCF9C43D6BC5}" type="presParOf" srcId="{0DEC2C96-5996-4FF8-9106-0BECFE9CF88C}" destId="{58708B99-BF08-40EA-AB62-805C20AF594C}" srcOrd="6" destOrd="0" presId="urn:microsoft.com/office/officeart/2005/8/layout/vList2"/>
    <dgm:cxn modelId="{C2B47BB1-49B5-45CF-ABCE-F0EFE7087D9B}" type="presParOf" srcId="{0DEC2C96-5996-4FF8-9106-0BECFE9CF88C}" destId="{84DDEDB6-1B61-43B8-987B-F34C2EE6C966}" srcOrd="7" destOrd="0" presId="urn:microsoft.com/office/officeart/2005/8/layout/vList2"/>
    <dgm:cxn modelId="{4154769C-7950-478F-A823-EB595780496A}" type="presParOf" srcId="{0DEC2C96-5996-4FF8-9106-0BECFE9CF88C}" destId="{C5DB08AE-6C94-44DC-A86E-1465D1884887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AD15C79-A8E4-43D5-B2DD-ADC7A99D03F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30C1133-5516-4276-83C5-1151B7E2B0FB}">
      <dgm:prSet/>
      <dgm:spPr/>
      <dgm:t>
        <a:bodyPr/>
        <a:lstStyle/>
        <a:p>
          <a:r>
            <a:rPr lang="en-GB"/>
            <a:t>Adjustable speed</a:t>
          </a:r>
          <a:endParaRPr lang="en-US"/>
        </a:p>
      </dgm:t>
    </dgm:pt>
    <dgm:pt modelId="{2C6BD1B2-35E8-4C20-ABE9-CF3CBDB8451F}" type="parTrans" cxnId="{7EC86522-2CCD-4BA5-B5D5-2C3257DF7F87}">
      <dgm:prSet/>
      <dgm:spPr/>
      <dgm:t>
        <a:bodyPr/>
        <a:lstStyle/>
        <a:p>
          <a:endParaRPr lang="en-US"/>
        </a:p>
      </dgm:t>
    </dgm:pt>
    <dgm:pt modelId="{E942A08F-C6F4-4E94-BB1C-74887DF006EE}" type="sibTrans" cxnId="{7EC86522-2CCD-4BA5-B5D5-2C3257DF7F87}">
      <dgm:prSet/>
      <dgm:spPr/>
      <dgm:t>
        <a:bodyPr/>
        <a:lstStyle/>
        <a:p>
          <a:endParaRPr lang="en-US"/>
        </a:p>
      </dgm:t>
    </dgm:pt>
    <dgm:pt modelId="{F5CA7561-2936-4E15-95E0-F88B6990CBE5}">
      <dgm:prSet/>
      <dgm:spPr/>
      <dgm:t>
        <a:bodyPr/>
        <a:lstStyle/>
        <a:p>
          <a:r>
            <a:rPr lang="en-GB"/>
            <a:t>Communication</a:t>
          </a:r>
          <a:endParaRPr lang="en-US"/>
        </a:p>
      </dgm:t>
    </dgm:pt>
    <dgm:pt modelId="{8BD0DE10-C649-4B11-8C71-5428B5D0F7AF}" type="parTrans" cxnId="{73C5A755-91EF-4A1F-9733-D82289B20563}">
      <dgm:prSet/>
      <dgm:spPr/>
      <dgm:t>
        <a:bodyPr/>
        <a:lstStyle/>
        <a:p>
          <a:endParaRPr lang="en-US"/>
        </a:p>
      </dgm:t>
    </dgm:pt>
    <dgm:pt modelId="{327802C6-4B49-4DC2-BDDB-D474FD6B04E0}" type="sibTrans" cxnId="{73C5A755-91EF-4A1F-9733-D82289B20563}">
      <dgm:prSet/>
      <dgm:spPr/>
      <dgm:t>
        <a:bodyPr/>
        <a:lstStyle/>
        <a:p>
          <a:endParaRPr lang="en-US"/>
        </a:p>
      </dgm:t>
    </dgm:pt>
    <dgm:pt modelId="{DCD79EE7-D3A6-4313-B584-A41DD93B4500}">
      <dgm:prSet/>
      <dgm:spPr/>
      <dgm:t>
        <a:bodyPr/>
        <a:lstStyle/>
        <a:p>
          <a:r>
            <a:rPr lang="en-GB"/>
            <a:t>Audibility</a:t>
          </a:r>
          <a:endParaRPr lang="en-US"/>
        </a:p>
      </dgm:t>
    </dgm:pt>
    <dgm:pt modelId="{7A663B69-4EEC-459A-AD09-E26826C0840C}" type="parTrans" cxnId="{5A46DD3C-ECED-4699-9F98-B41A5B8BF3FC}">
      <dgm:prSet/>
      <dgm:spPr/>
      <dgm:t>
        <a:bodyPr/>
        <a:lstStyle/>
        <a:p>
          <a:endParaRPr lang="en-US"/>
        </a:p>
      </dgm:t>
    </dgm:pt>
    <dgm:pt modelId="{C6D12BE1-ED5C-48F5-BDF8-91FFC9BE89B8}" type="sibTrans" cxnId="{5A46DD3C-ECED-4699-9F98-B41A5B8BF3FC}">
      <dgm:prSet/>
      <dgm:spPr/>
      <dgm:t>
        <a:bodyPr/>
        <a:lstStyle/>
        <a:p>
          <a:endParaRPr lang="en-US"/>
        </a:p>
      </dgm:t>
    </dgm:pt>
    <dgm:pt modelId="{818BBADE-8A53-4087-96A5-870DCB225E99}">
      <dgm:prSet/>
      <dgm:spPr/>
      <dgm:t>
        <a:bodyPr/>
        <a:lstStyle/>
        <a:p>
          <a:r>
            <a:rPr lang="en-GB"/>
            <a:t>Improve adjustable Hight</a:t>
          </a:r>
          <a:endParaRPr lang="en-US"/>
        </a:p>
      </dgm:t>
    </dgm:pt>
    <dgm:pt modelId="{B0AC5DFF-ED53-4E97-8D81-3E5A4067015B}" type="parTrans" cxnId="{15840F6C-93FB-481C-BF4B-24B459064771}">
      <dgm:prSet/>
      <dgm:spPr/>
      <dgm:t>
        <a:bodyPr/>
        <a:lstStyle/>
        <a:p>
          <a:endParaRPr lang="en-US"/>
        </a:p>
      </dgm:t>
    </dgm:pt>
    <dgm:pt modelId="{946D00A4-C9D0-4563-8DCE-66F64DEB0CCC}" type="sibTrans" cxnId="{15840F6C-93FB-481C-BF4B-24B459064771}">
      <dgm:prSet/>
      <dgm:spPr/>
      <dgm:t>
        <a:bodyPr/>
        <a:lstStyle/>
        <a:p>
          <a:endParaRPr lang="en-US"/>
        </a:p>
      </dgm:t>
    </dgm:pt>
    <dgm:pt modelId="{696A43CD-958F-42F0-8B8E-2C77E88DD5B8}" type="pres">
      <dgm:prSet presAssocID="{FAD15C79-A8E4-43D5-B2DD-ADC7A99D03F8}" presName="linear" presStyleCnt="0">
        <dgm:presLayoutVars>
          <dgm:animLvl val="lvl"/>
          <dgm:resizeHandles val="exact"/>
        </dgm:presLayoutVars>
      </dgm:prSet>
      <dgm:spPr/>
    </dgm:pt>
    <dgm:pt modelId="{DC04D90F-FFBF-4F5E-9442-16AEF9285BF6}" type="pres">
      <dgm:prSet presAssocID="{830C1133-5516-4276-83C5-1151B7E2B0F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DE5B41B-C5DE-4842-BBF8-BE880FC5F76D}" type="pres">
      <dgm:prSet presAssocID="{E942A08F-C6F4-4E94-BB1C-74887DF006EE}" presName="spacer" presStyleCnt="0"/>
      <dgm:spPr/>
    </dgm:pt>
    <dgm:pt modelId="{1B1F7CF2-9B9E-4991-A7C5-945ED234226C}" type="pres">
      <dgm:prSet presAssocID="{F5CA7561-2936-4E15-95E0-F88B6990CBE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6473E75-8C3A-471E-BB63-C1B455943626}" type="pres">
      <dgm:prSet presAssocID="{327802C6-4B49-4DC2-BDDB-D474FD6B04E0}" presName="spacer" presStyleCnt="0"/>
      <dgm:spPr/>
    </dgm:pt>
    <dgm:pt modelId="{66E7425F-9A02-4AF3-8548-C3DB4D859E1E}" type="pres">
      <dgm:prSet presAssocID="{DCD79EE7-D3A6-4313-B584-A41DD93B450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FF8108B-1E81-4F9D-98A4-1CF8199FB6AE}" type="pres">
      <dgm:prSet presAssocID="{C6D12BE1-ED5C-48F5-BDF8-91FFC9BE89B8}" presName="spacer" presStyleCnt="0"/>
      <dgm:spPr/>
    </dgm:pt>
    <dgm:pt modelId="{FB42437B-AA36-445B-A952-03A449AFF878}" type="pres">
      <dgm:prSet presAssocID="{818BBADE-8A53-4087-96A5-870DCB225E9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C01E605-4099-4AEB-8875-9A0CF1598F5C}" type="presOf" srcId="{818BBADE-8A53-4087-96A5-870DCB225E99}" destId="{FB42437B-AA36-445B-A952-03A449AFF878}" srcOrd="0" destOrd="0" presId="urn:microsoft.com/office/officeart/2005/8/layout/vList2"/>
    <dgm:cxn modelId="{7EC86522-2CCD-4BA5-B5D5-2C3257DF7F87}" srcId="{FAD15C79-A8E4-43D5-B2DD-ADC7A99D03F8}" destId="{830C1133-5516-4276-83C5-1151B7E2B0FB}" srcOrd="0" destOrd="0" parTransId="{2C6BD1B2-35E8-4C20-ABE9-CF3CBDB8451F}" sibTransId="{E942A08F-C6F4-4E94-BB1C-74887DF006EE}"/>
    <dgm:cxn modelId="{5A46DD3C-ECED-4699-9F98-B41A5B8BF3FC}" srcId="{FAD15C79-A8E4-43D5-B2DD-ADC7A99D03F8}" destId="{DCD79EE7-D3A6-4313-B584-A41DD93B4500}" srcOrd="2" destOrd="0" parTransId="{7A663B69-4EEC-459A-AD09-E26826C0840C}" sibTransId="{C6D12BE1-ED5C-48F5-BDF8-91FFC9BE89B8}"/>
    <dgm:cxn modelId="{14A31D62-610B-4175-8546-4457050A6920}" type="presOf" srcId="{F5CA7561-2936-4E15-95E0-F88B6990CBE5}" destId="{1B1F7CF2-9B9E-4991-A7C5-945ED234226C}" srcOrd="0" destOrd="0" presId="urn:microsoft.com/office/officeart/2005/8/layout/vList2"/>
    <dgm:cxn modelId="{15840F6C-93FB-481C-BF4B-24B459064771}" srcId="{FAD15C79-A8E4-43D5-B2DD-ADC7A99D03F8}" destId="{818BBADE-8A53-4087-96A5-870DCB225E99}" srcOrd="3" destOrd="0" parTransId="{B0AC5DFF-ED53-4E97-8D81-3E5A4067015B}" sibTransId="{946D00A4-C9D0-4563-8DCE-66F64DEB0CCC}"/>
    <dgm:cxn modelId="{73C5A755-91EF-4A1F-9733-D82289B20563}" srcId="{FAD15C79-A8E4-43D5-B2DD-ADC7A99D03F8}" destId="{F5CA7561-2936-4E15-95E0-F88B6990CBE5}" srcOrd="1" destOrd="0" parTransId="{8BD0DE10-C649-4B11-8C71-5428B5D0F7AF}" sibTransId="{327802C6-4B49-4DC2-BDDB-D474FD6B04E0}"/>
    <dgm:cxn modelId="{F2D2E77C-ABE7-4879-9B1B-4298423E1DAC}" type="presOf" srcId="{FAD15C79-A8E4-43D5-B2DD-ADC7A99D03F8}" destId="{696A43CD-958F-42F0-8B8E-2C77E88DD5B8}" srcOrd="0" destOrd="0" presId="urn:microsoft.com/office/officeart/2005/8/layout/vList2"/>
    <dgm:cxn modelId="{7B9A0AC3-CBA2-471E-9DE0-F5D140A4FD65}" type="presOf" srcId="{DCD79EE7-D3A6-4313-B584-A41DD93B4500}" destId="{66E7425F-9A02-4AF3-8548-C3DB4D859E1E}" srcOrd="0" destOrd="0" presId="urn:microsoft.com/office/officeart/2005/8/layout/vList2"/>
    <dgm:cxn modelId="{6C5861D1-0A6A-45D3-87B8-89AAA4664CF0}" type="presOf" srcId="{830C1133-5516-4276-83C5-1151B7E2B0FB}" destId="{DC04D90F-FFBF-4F5E-9442-16AEF9285BF6}" srcOrd="0" destOrd="0" presId="urn:microsoft.com/office/officeart/2005/8/layout/vList2"/>
    <dgm:cxn modelId="{ACA757F2-F52A-4087-8074-B11C9723D7D0}" type="presParOf" srcId="{696A43CD-958F-42F0-8B8E-2C77E88DD5B8}" destId="{DC04D90F-FFBF-4F5E-9442-16AEF9285BF6}" srcOrd="0" destOrd="0" presId="urn:microsoft.com/office/officeart/2005/8/layout/vList2"/>
    <dgm:cxn modelId="{E80E4BC6-F0EB-4622-83C6-3EE58A021BD4}" type="presParOf" srcId="{696A43CD-958F-42F0-8B8E-2C77E88DD5B8}" destId="{FDE5B41B-C5DE-4842-BBF8-BE880FC5F76D}" srcOrd="1" destOrd="0" presId="urn:microsoft.com/office/officeart/2005/8/layout/vList2"/>
    <dgm:cxn modelId="{0290B3B3-168B-4934-86AF-540794CB10CA}" type="presParOf" srcId="{696A43CD-958F-42F0-8B8E-2C77E88DD5B8}" destId="{1B1F7CF2-9B9E-4991-A7C5-945ED234226C}" srcOrd="2" destOrd="0" presId="urn:microsoft.com/office/officeart/2005/8/layout/vList2"/>
    <dgm:cxn modelId="{B7B35364-3CCD-4E26-8A7C-1656C99D44DF}" type="presParOf" srcId="{696A43CD-958F-42F0-8B8E-2C77E88DD5B8}" destId="{46473E75-8C3A-471E-BB63-C1B455943626}" srcOrd="3" destOrd="0" presId="urn:microsoft.com/office/officeart/2005/8/layout/vList2"/>
    <dgm:cxn modelId="{711746F9-50F1-448B-82B8-A47AF8B15337}" type="presParOf" srcId="{696A43CD-958F-42F0-8B8E-2C77E88DD5B8}" destId="{66E7425F-9A02-4AF3-8548-C3DB4D859E1E}" srcOrd="4" destOrd="0" presId="urn:microsoft.com/office/officeart/2005/8/layout/vList2"/>
    <dgm:cxn modelId="{AEF2C7A1-D70F-4194-BD51-1C1B0110F672}" type="presParOf" srcId="{696A43CD-958F-42F0-8B8E-2C77E88DD5B8}" destId="{BFF8108B-1E81-4F9D-98A4-1CF8199FB6AE}" srcOrd="5" destOrd="0" presId="urn:microsoft.com/office/officeart/2005/8/layout/vList2"/>
    <dgm:cxn modelId="{C131D7A5-0D03-476E-8238-8798645CE720}" type="presParOf" srcId="{696A43CD-958F-42F0-8B8E-2C77E88DD5B8}" destId="{FB42437B-AA36-445B-A952-03A449AFF87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C51EDF-1A67-406B-B203-1DD46D1FFD4D}">
      <dsp:nvSpPr>
        <dsp:cNvPr id="0" name=""/>
        <dsp:cNvSpPr/>
      </dsp:nvSpPr>
      <dsp:spPr>
        <a:xfrm>
          <a:off x="2195617" y="556425"/>
          <a:ext cx="4294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9457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98844" y="599845"/>
        <a:ext cx="23002" cy="4600"/>
      </dsp:txXfrm>
    </dsp:sp>
    <dsp:sp modelId="{69FD1788-7CAA-4FE1-9811-51FC2C465417}">
      <dsp:nvSpPr>
        <dsp:cNvPr id="0" name=""/>
        <dsp:cNvSpPr/>
      </dsp:nvSpPr>
      <dsp:spPr>
        <a:xfrm>
          <a:off x="197167" y="2070"/>
          <a:ext cx="2000249" cy="12001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8014" tIns="102883" rIns="98014" bIns="102883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 dirty="0"/>
            <a:t>Read Digital Inputs</a:t>
          </a:r>
          <a:endParaRPr lang="en-US" sz="2200" kern="1200" dirty="0"/>
        </a:p>
      </dsp:txBody>
      <dsp:txXfrm>
        <a:off x="197167" y="2070"/>
        <a:ext cx="2000249" cy="1200149"/>
      </dsp:txXfrm>
    </dsp:sp>
    <dsp:sp modelId="{7EBD09B2-EA95-46B7-9014-590427A1FCC9}">
      <dsp:nvSpPr>
        <dsp:cNvPr id="0" name=""/>
        <dsp:cNvSpPr/>
      </dsp:nvSpPr>
      <dsp:spPr>
        <a:xfrm>
          <a:off x="4655924" y="556425"/>
          <a:ext cx="4294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9457" y="45720"/>
              </a:lnTo>
            </a:path>
          </a:pathLst>
        </a:custGeom>
        <a:noFill/>
        <a:ln w="6350" cap="flat" cmpd="sng" algn="ctr">
          <a:solidFill>
            <a:schemeClr val="accent2">
              <a:hueOff val="-242561"/>
              <a:satOff val="-13988"/>
              <a:lumOff val="1438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859152" y="599845"/>
        <a:ext cx="23002" cy="4600"/>
      </dsp:txXfrm>
    </dsp:sp>
    <dsp:sp modelId="{4C02F2B7-68BE-440C-88A7-DFD59235BE87}">
      <dsp:nvSpPr>
        <dsp:cNvPr id="0" name=""/>
        <dsp:cNvSpPr/>
      </dsp:nvSpPr>
      <dsp:spPr>
        <a:xfrm>
          <a:off x="2657475" y="2070"/>
          <a:ext cx="2000249" cy="1200149"/>
        </a:xfrm>
        <a:prstGeom prst="rect">
          <a:avLst/>
        </a:prstGeom>
        <a:solidFill>
          <a:schemeClr val="accent2">
            <a:hueOff val="-207909"/>
            <a:satOff val="-11990"/>
            <a:lumOff val="123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8014" tIns="102883" rIns="98014" bIns="102883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 dirty="0"/>
            <a:t>Read Serial Communication</a:t>
          </a:r>
          <a:endParaRPr lang="en-US" sz="2200" kern="1200" dirty="0"/>
        </a:p>
      </dsp:txBody>
      <dsp:txXfrm>
        <a:off x="2657475" y="2070"/>
        <a:ext cx="2000249" cy="1200149"/>
      </dsp:txXfrm>
    </dsp:sp>
    <dsp:sp modelId="{4F5AE6E3-702C-481D-8944-81219EF3BBBC}">
      <dsp:nvSpPr>
        <dsp:cNvPr id="0" name=""/>
        <dsp:cNvSpPr/>
      </dsp:nvSpPr>
      <dsp:spPr>
        <a:xfrm>
          <a:off x="1197292" y="1200420"/>
          <a:ext cx="4920614" cy="429457"/>
        </a:xfrm>
        <a:custGeom>
          <a:avLst/>
          <a:gdLst/>
          <a:ahLst/>
          <a:cxnLst/>
          <a:rect l="0" t="0" r="0" b="0"/>
          <a:pathLst>
            <a:path>
              <a:moveTo>
                <a:pt x="4920614" y="0"/>
              </a:moveTo>
              <a:lnTo>
                <a:pt x="4920614" y="231828"/>
              </a:lnTo>
              <a:lnTo>
                <a:pt x="0" y="231828"/>
              </a:lnTo>
              <a:lnTo>
                <a:pt x="0" y="429457"/>
              </a:lnTo>
            </a:path>
          </a:pathLst>
        </a:custGeom>
        <a:noFill/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34048" y="1412848"/>
        <a:ext cx="247103" cy="4600"/>
      </dsp:txXfrm>
    </dsp:sp>
    <dsp:sp modelId="{EC153064-EAE5-46E9-AB98-45CFFE446F8F}">
      <dsp:nvSpPr>
        <dsp:cNvPr id="0" name=""/>
        <dsp:cNvSpPr/>
      </dsp:nvSpPr>
      <dsp:spPr>
        <a:xfrm>
          <a:off x="5117782" y="2070"/>
          <a:ext cx="2000249" cy="1200149"/>
        </a:xfrm>
        <a:prstGeom prst="rect">
          <a:avLst/>
        </a:prstGeom>
        <a:solidFill>
          <a:schemeClr val="accent2">
            <a:hueOff val="-415818"/>
            <a:satOff val="-23979"/>
            <a:lumOff val="24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8014" tIns="102883" rIns="98014" bIns="102883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/>
            <a:t>Update Status</a:t>
          </a:r>
          <a:endParaRPr lang="en-US" sz="2200" kern="1200"/>
        </a:p>
      </dsp:txBody>
      <dsp:txXfrm>
        <a:off x="5117782" y="2070"/>
        <a:ext cx="2000249" cy="1200149"/>
      </dsp:txXfrm>
    </dsp:sp>
    <dsp:sp modelId="{2AC9809F-72CC-4B18-9CF0-CF1FCC72D02C}">
      <dsp:nvSpPr>
        <dsp:cNvPr id="0" name=""/>
        <dsp:cNvSpPr/>
      </dsp:nvSpPr>
      <dsp:spPr>
        <a:xfrm>
          <a:off x="2195617" y="2216632"/>
          <a:ext cx="4294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9457" y="45720"/>
              </a:lnTo>
            </a:path>
          </a:pathLst>
        </a:custGeom>
        <a:noFill/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98844" y="2260052"/>
        <a:ext cx="23002" cy="4600"/>
      </dsp:txXfrm>
    </dsp:sp>
    <dsp:sp modelId="{D9776006-821B-4F09-84F7-F942DFA1ECD1}">
      <dsp:nvSpPr>
        <dsp:cNvPr id="0" name=""/>
        <dsp:cNvSpPr/>
      </dsp:nvSpPr>
      <dsp:spPr>
        <a:xfrm>
          <a:off x="197167" y="1662277"/>
          <a:ext cx="2000249" cy="1200149"/>
        </a:xfrm>
        <a:prstGeom prst="rect">
          <a:avLst/>
        </a:prstGeom>
        <a:solidFill>
          <a:schemeClr val="accent2">
            <a:hueOff val="-623727"/>
            <a:satOff val="-35969"/>
            <a:lumOff val="369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8014" tIns="102883" rIns="98014" bIns="102883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/>
            <a:t>Execute Operating Mode</a:t>
          </a:r>
          <a:endParaRPr lang="en-US" sz="2200" kern="1200"/>
        </a:p>
      </dsp:txBody>
      <dsp:txXfrm>
        <a:off x="197167" y="1662277"/>
        <a:ext cx="2000249" cy="1200149"/>
      </dsp:txXfrm>
    </dsp:sp>
    <dsp:sp modelId="{7E616637-26F2-4364-8FAB-D3FE40B2A13B}">
      <dsp:nvSpPr>
        <dsp:cNvPr id="0" name=""/>
        <dsp:cNvSpPr/>
      </dsp:nvSpPr>
      <dsp:spPr>
        <a:xfrm>
          <a:off x="4655924" y="2216632"/>
          <a:ext cx="4294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9457" y="45720"/>
              </a:lnTo>
            </a:path>
          </a:pathLst>
        </a:custGeom>
        <a:noFill/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859152" y="2260052"/>
        <a:ext cx="23002" cy="4600"/>
      </dsp:txXfrm>
    </dsp:sp>
    <dsp:sp modelId="{897896BB-C258-4598-B2A1-03F85B5D4F40}">
      <dsp:nvSpPr>
        <dsp:cNvPr id="0" name=""/>
        <dsp:cNvSpPr/>
      </dsp:nvSpPr>
      <dsp:spPr>
        <a:xfrm>
          <a:off x="2657475" y="1662277"/>
          <a:ext cx="2000249" cy="1200149"/>
        </a:xfrm>
        <a:prstGeom prst="rect">
          <a:avLst/>
        </a:prstGeom>
        <a:solidFill>
          <a:schemeClr val="accent2">
            <a:hueOff val="-831636"/>
            <a:satOff val="-47959"/>
            <a:lumOff val="493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8014" tIns="102883" rIns="98014" bIns="102883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Movement</a:t>
          </a:r>
          <a:endParaRPr lang="en-US" sz="2200" kern="1200" dirty="0"/>
        </a:p>
      </dsp:txBody>
      <dsp:txXfrm>
        <a:off x="2657475" y="1662277"/>
        <a:ext cx="2000249" cy="1200149"/>
      </dsp:txXfrm>
    </dsp:sp>
    <dsp:sp modelId="{6688EA02-7166-4750-9C09-9ECF3D29F1B7}">
      <dsp:nvSpPr>
        <dsp:cNvPr id="0" name=""/>
        <dsp:cNvSpPr/>
      </dsp:nvSpPr>
      <dsp:spPr>
        <a:xfrm>
          <a:off x="1197292" y="2860627"/>
          <a:ext cx="4920614" cy="429457"/>
        </a:xfrm>
        <a:custGeom>
          <a:avLst/>
          <a:gdLst/>
          <a:ahLst/>
          <a:cxnLst/>
          <a:rect l="0" t="0" r="0" b="0"/>
          <a:pathLst>
            <a:path>
              <a:moveTo>
                <a:pt x="4920614" y="0"/>
              </a:moveTo>
              <a:lnTo>
                <a:pt x="4920614" y="231828"/>
              </a:lnTo>
              <a:lnTo>
                <a:pt x="0" y="231828"/>
              </a:lnTo>
              <a:lnTo>
                <a:pt x="0" y="429457"/>
              </a:lnTo>
            </a:path>
          </a:pathLst>
        </a:custGeom>
        <a:noFill/>
        <a:ln w="6350" cap="flat" cmpd="sng" algn="ctr">
          <a:solidFill>
            <a:schemeClr val="accent2">
              <a:hueOff val="-1212803"/>
              <a:satOff val="-69940"/>
              <a:lumOff val="719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34048" y="3073056"/>
        <a:ext cx="247103" cy="4600"/>
      </dsp:txXfrm>
    </dsp:sp>
    <dsp:sp modelId="{54ACE794-1644-4CCE-ADD2-00674CD2156C}">
      <dsp:nvSpPr>
        <dsp:cNvPr id="0" name=""/>
        <dsp:cNvSpPr/>
      </dsp:nvSpPr>
      <dsp:spPr>
        <a:xfrm>
          <a:off x="5117782" y="1662277"/>
          <a:ext cx="2000249" cy="1200149"/>
        </a:xfrm>
        <a:prstGeom prst="rect">
          <a:avLst/>
        </a:prstGeom>
        <a:solidFill>
          <a:schemeClr val="accent2">
            <a:hueOff val="-1039545"/>
            <a:satOff val="-59949"/>
            <a:lumOff val="616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8014" tIns="102883" rIns="98014" bIns="102883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Wirte Serial Communication</a:t>
          </a:r>
          <a:endParaRPr lang="en-US" sz="2200" kern="1200"/>
        </a:p>
      </dsp:txBody>
      <dsp:txXfrm>
        <a:off x="5117782" y="1662277"/>
        <a:ext cx="2000249" cy="1200149"/>
      </dsp:txXfrm>
    </dsp:sp>
    <dsp:sp modelId="{88A7FBBD-EFD4-4753-908F-597721E21883}">
      <dsp:nvSpPr>
        <dsp:cNvPr id="0" name=""/>
        <dsp:cNvSpPr/>
      </dsp:nvSpPr>
      <dsp:spPr>
        <a:xfrm>
          <a:off x="2195617" y="3876840"/>
          <a:ext cx="4294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9457" y="45720"/>
              </a:lnTo>
            </a:path>
          </a:pathLst>
        </a:custGeom>
        <a:noFill/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98844" y="3920260"/>
        <a:ext cx="23002" cy="4600"/>
      </dsp:txXfrm>
    </dsp:sp>
    <dsp:sp modelId="{ABCE0C4B-70C0-41B0-8EE0-4037C107349B}">
      <dsp:nvSpPr>
        <dsp:cNvPr id="0" name=""/>
        <dsp:cNvSpPr/>
      </dsp:nvSpPr>
      <dsp:spPr>
        <a:xfrm>
          <a:off x="197167" y="3322485"/>
          <a:ext cx="2000249" cy="1200149"/>
        </a:xfrm>
        <a:prstGeom prst="rect">
          <a:avLst/>
        </a:prstGeom>
        <a:solidFill>
          <a:schemeClr val="accent2">
            <a:hueOff val="-1247454"/>
            <a:satOff val="-71938"/>
            <a:lumOff val="739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8014" tIns="102883" rIns="98014" bIns="102883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Write Digital Outputs</a:t>
          </a:r>
          <a:endParaRPr lang="en-US" sz="2200" kern="1200" dirty="0"/>
        </a:p>
      </dsp:txBody>
      <dsp:txXfrm>
        <a:off x="197167" y="3322485"/>
        <a:ext cx="2000249" cy="1200149"/>
      </dsp:txXfrm>
    </dsp:sp>
    <dsp:sp modelId="{D6449B44-EFD4-4E57-B7E9-458A02189B07}">
      <dsp:nvSpPr>
        <dsp:cNvPr id="0" name=""/>
        <dsp:cNvSpPr/>
      </dsp:nvSpPr>
      <dsp:spPr>
        <a:xfrm>
          <a:off x="2657475" y="3322485"/>
          <a:ext cx="2000249" cy="1200149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8014" tIns="102883" rIns="98014" bIns="102883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Reset HMI Variables</a:t>
          </a:r>
          <a:endParaRPr lang="en-US" sz="2200" kern="1200" dirty="0"/>
        </a:p>
      </dsp:txBody>
      <dsp:txXfrm>
        <a:off x="2657475" y="3322485"/>
        <a:ext cx="2000249" cy="12001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220052-E9A6-41F7-A2C3-A81FD8A9E260}">
      <dsp:nvSpPr>
        <dsp:cNvPr id="0" name=""/>
        <dsp:cNvSpPr/>
      </dsp:nvSpPr>
      <dsp:spPr>
        <a:xfrm>
          <a:off x="0" y="796460"/>
          <a:ext cx="7161017" cy="3357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55774" tIns="1083056" rIns="555774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Off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Auto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Hand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Insp</a:t>
          </a:r>
        </a:p>
      </dsp:txBody>
      <dsp:txXfrm>
        <a:off x="0" y="796460"/>
        <a:ext cx="7161017" cy="3357900"/>
      </dsp:txXfrm>
    </dsp:sp>
    <dsp:sp modelId="{06591782-7174-4017-B31A-267137220836}">
      <dsp:nvSpPr>
        <dsp:cNvPr id="0" name=""/>
        <dsp:cNvSpPr/>
      </dsp:nvSpPr>
      <dsp:spPr>
        <a:xfrm>
          <a:off x="358050" y="14470"/>
          <a:ext cx="5012711" cy="15350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9469" tIns="0" rIns="189469" bIns="0" numCol="1" spcCol="1270" anchor="ctr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dirty="0"/>
            <a:t>Operating Mode</a:t>
          </a:r>
        </a:p>
      </dsp:txBody>
      <dsp:txXfrm>
        <a:off x="432984" y="89404"/>
        <a:ext cx="4862843" cy="13851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C0D481-FBE7-47C5-87DE-95D93C61313F}">
      <dsp:nvSpPr>
        <dsp:cNvPr id="0" name=""/>
        <dsp:cNvSpPr/>
      </dsp:nvSpPr>
      <dsp:spPr>
        <a:xfrm>
          <a:off x="0" y="830846"/>
          <a:ext cx="5115491" cy="59962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+ </a:t>
          </a:r>
          <a:r>
            <a:rPr lang="en-GB" sz="2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Achieved</a:t>
          </a:r>
          <a:r>
            <a:rPr lang="en-GB" sz="2500" kern="1200" dirty="0"/>
            <a:t> our main goals</a:t>
          </a:r>
          <a:endParaRPr lang="en-US" sz="2500" kern="1200" dirty="0"/>
        </a:p>
      </dsp:txBody>
      <dsp:txXfrm>
        <a:off x="29271" y="860117"/>
        <a:ext cx="5056949" cy="541083"/>
      </dsp:txXfrm>
    </dsp:sp>
    <dsp:sp modelId="{E8C0E884-F6E3-4DB7-ADCC-518699A2D858}">
      <dsp:nvSpPr>
        <dsp:cNvPr id="0" name=""/>
        <dsp:cNvSpPr/>
      </dsp:nvSpPr>
      <dsp:spPr>
        <a:xfrm>
          <a:off x="0" y="1502471"/>
          <a:ext cx="5115491" cy="59962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+ Individuality</a:t>
          </a:r>
          <a:endParaRPr lang="en-US" sz="2500" kern="1200" dirty="0"/>
        </a:p>
      </dsp:txBody>
      <dsp:txXfrm>
        <a:off x="29271" y="1531742"/>
        <a:ext cx="5056949" cy="541083"/>
      </dsp:txXfrm>
    </dsp:sp>
    <dsp:sp modelId="{7C53A474-0DCE-4F7D-A6A2-29DBB61C3A42}">
      <dsp:nvSpPr>
        <dsp:cNvPr id="0" name=""/>
        <dsp:cNvSpPr/>
      </dsp:nvSpPr>
      <dsp:spPr>
        <a:xfrm>
          <a:off x="0" y="2174096"/>
          <a:ext cx="5115491" cy="59962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+ Research on technical Components</a:t>
          </a:r>
          <a:endParaRPr lang="en-US" sz="2500" kern="1200" dirty="0"/>
        </a:p>
      </dsp:txBody>
      <dsp:txXfrm>
        <a:off x="29271" y="2203367"/>
        <a:ext cx="5056949" cy="541083"/>
      </dsp:txXfrm>
    </dsp:sp>
    <dsp:sp modelId="{58708B99-BF08-40EA-AB62-805C20AF594C}">
      <dsp:nvSpPr>
        <dsp:cNvPr id="0" name=""/>
        <dsp:cNvSpPr/>
      </dsp:nvSpPr>
      <dsp:spPr>
        <a:xfrm>
          <a:off x="0" y="2845721"/>
          <a:ext cx="5115491" cy="599625"/>
        </a:xfrm>
        <a:prstGeom prst="roundRect">
          <a:avLst/>
        </a:prstGeom>
        <a:solidFill>
          <a:srgbClr val="A9686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- Minimal signalisation on the Display</a:t>
          </a:r>
          <a:endParaRPr lang="en-US" sz="2500" kern="1200" dirty="0"/>
        </a:p>
      </dsp:txBody>
      <dsp:txXfrm>
        <a:off x="29271" y="2874992"/>
        <a:ext cx="5056949" cy="541083"/>
      </dsp:txXfrm>
    </dsp:sp>
    <dsp:sp modelId="{C5DB08AE-6C94-44DC-A86E-1465D1884887}">
      <dsp:nvSpPr>
        <dsp:cNvPr id="0" name=""/>
        <dsp:cNvSpPr/>
      </dsp:nvSpPr>
      <dsp:spPr>
        <a:xfrm>
          <a:off x="0" y="3517346"/>
          <a:ext cx="5115491" cy="599625"/>
        </a:xfrm>
        <a:prstGeom prst="roundRect">
          <a:avLst/>
        </a:prstGeom>
        <a:solidFill>
          <a:srgbClr val="A9686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- Arduino environment </a:t>
          </a:r>
          <a:endParaRPr lang="en-US" sz="2500" kern="1200" dirty="0"/>
        </a:p>
      </dsp:txBody>
      <dsp:txXfrm>
        <a:off x="29271" y="3546617"/>
        <a:ext cx="5056949" cy="5410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04D90F-FFBF-4F5E-9442-16AEF9285BF6}">
      <dsp:nvSpPr>
        <dsp:cNvPr id="0" name=""/>
        <dsp:cNvSpPr/>
      </dsp:nvSpPr>
      <dsp:spPr>
        <a:xfrm>
          <a:off x="0" y="591469"/>
          <a:ext cx="5115491" cy="8634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/>
            <a:t>Adjustable speed</a:t>
          </a:r>
          <a:endParaRPr lang="en-US" sz="3600" kern="1200"/>
        </a:p>
      </dsp:txBody>
      <dsp:txXfrm>
        <a:off x="42151" y="633620"/>
        <a:ext cx="5031189" cy="779158"/>
      </dsp:txXfrm>
    </dsp:sp>
    <dsp:sp modelId="{1B1F7CF2-9B9E-4991-A7C5-945ED234226C}">
      <dsp:nvSpPr>
        <dsp:cNvPr id="0" name=""/>
        <dsp:cNvSpPr/>
      </dsp:nvSpPr>
      <dsp:spPr>
        <a:xfrm>
          <a:off x="0" y="1558609"/>
          <a:ext cx="5115491" cy="863460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/>
            <a:t>Communication</a:t>
          </a:r>
          <a:endParaRPr lang="en-US" sz="3600" kern="1200"/>
        </a:p>
      </dsp:txBody>
      <dsp:txXfrm>
        <a:off x="42151" y="1600760"/>
        <a:ext cx="5031189" cy="779158"/>
      </dsp:txXfrm>
    </dsp:sp>
    <dsp:sp modelId="{66E7425F-9A02-4AF3-8548-C3DB4D859E1E}">
      <dsp:nvSpPr>
        <dsp:cNvPr id="0" name=""/>
        <dsp:cNvSpPr/>
      </dsp:nvSpPr>
      <dsp:spPr>
        <a:xfrm>
          <a:off x="0" y="2525749"/>
          <a:ext cx="5115491" cy="863460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/>
            <a:t>Audibility</a:t>
          </a:r>
          <a:endParaRPr lang="en-US" sz="3600" kern="1200"/>
        </a:p>
      </dsp:txBody>
      <dsp:txXfrm>
        <a:off x="42151" y="2567900"/>
        <a:ext cx="5031189" cy="779158"/>
      </dsp:txXfrm>
    </dsp:sp>
    <dsp:sp modelId="{FB42437B-AA36-445B-A952-03A449AFF878}">
      <dsp:nvSpPr>
        <dsp:cNvPr id="0" name=""/>
        <dsp:cNvSpPr/>
      </dsp:nvSpPr>
      <dsp:spPr>
        <a:xfrm>
          <a:off x="0" y="3492889"/>
          <a:ext cx="5115491" cy="86346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/>
            <a:t>Improve adjustable Hight</a:t>
          </a:r>
          <a:endParaRPr lang="en-US" sz="3600" kern="1200"/>
        </a:p>
      </dsp:txBody>
      <dsp:txXfrm>
        <a:off x="42151" y="3535040"/>
        <a:ext cx="5031189" cy="7791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g>
</file>

<file path=ppt/media/image12.jpg>
</file>

<file path=ppt/media/image13.jpeg>
</file>

<file path=ppt/media/image14.png>
</file>

<file path=ppt/media/image15.jpg>
</file>

<file path=ppt/media/image16.gif>
</file>

<file path=ppt/media/image17.gif>
</file>

<file path=ppt/media/image18.jpeg>
</file>

<file path=ppt/media/image19.gif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4.png>
</file>

<file path=ppt/media/image35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28993-8608-4C9A-959A-2E8194BEB680}" type="datetimeFigureOut">
              <a:rPr lang="de-CH" smtClean="0"/>
              <a:t>20.03.2019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87C0D-BC54-4614-B60B-A7A1848C0B2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19317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Ein Projekt von: Luca </a:t>
            </a:r>
            <a:r>
              <a:rPr lang="de-CH" dirty="0" err="1"/>
              <a:t>Schäfli</a:t>
            </a:r>
            <a:endParaRPr lang="de-CH" dirty="0"/>
          </a:p>
          <a:p>
            <a:r>
              <a:rPr lang="de-CH" dirty="0"/>
              <a:t>	  Marc Hochuli</a:t>
            </a:r>
          </a:p>
          <a:p>
            <a:r>
              <a:rPr lang="de-CH" dirty="0"/>
              <a:t>	  Nico Müller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064A3-3426-4A2A-B488-DDE20E3F0EE0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16235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Acutal</a:t>
            </a:r>
            <a:r>
              <a:rPr lang="de-CH" dirty="0"/>
              <a:t>: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187C0D-BC54-4614-B60B-A7A1848C0B29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36938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581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423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107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00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45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50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486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825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320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53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863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70867A-C3DB-4861-B28A-9493709EB75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95971-3FD7-48BC-866C-45D5680446A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504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3B9085-B9D0-4E84-983F-A03C579349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95750" y="0"/>
            <a:ext cx="4000500" cy="1657350"/>
          </a:xfrm>
        </p:spPr>
        <p:txBody>
          <a:bodyPr>
            <a:noAutofit/>
          </a:bodyPr>
          <a:lstStyle/>
          <a:p>
            <a:r>
              <a:rPr lang="de-CH" sz="12000" b="1" dirty="0">
                <a:latin typeface="Bahnschrift SemiLight SemiConde" panose="020B0502040204020203" pitchFamily="34" charset="0"/>
              </a:rPr>
              <a:t>GEM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9C6D186-F139-4D3A-A193-B0B10A8B1A7C}"/>
              </a:ext>
            </a:extLst>
          </p:cNvPr>
          <p:cNvSpPr/>
          <p:nvPr/>
        </p:nvSpPr>
        <p:spPr>
          <a:xfrm>
            <a:off x="9865921" y="5926869"/>
            <a:ext cx="2441694" cy="931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dirty="0">
                <a:latin typeface="Goudy Old Style" panose="02020502050305020303" pitchFamily="18" charset="0"/>
              </a:rPr>
              <a:t>Made </a:t>
            </a:r>
            <a:r>
              <a:rPr lang="de-CH" dirty="0" err="1">
                <a:latin typeface="Goudy Old Style" panose="02020502050305020303" pitchFamily="18" charset="0"/>
              </a:rPr>
              <a:t>by</a:t>
            </a:r>
            <a:r>
              <a:rPr lang="de-CH" dirty="0">
                <a:latin typeface="Goudy Old Style" panose="02020502050305020303" pitchFamily="18" charset="0"/>
              </a:rPr>
              <a:t>: Luca </a:t>
            </a:r>
            <a:r>
              <a:rPr lang="de-CH" dirty="0" err="1">
                <a:latin typeface="Goudy Old Style" panose="02020502050305020303" pitchFamily="18" charset="0"/>
              </a:rPr>
              <a:t>Schäfli</a:t>
            </a:r>
            <a:endParaRPr lang="de-CH" dirty="0">
              <a:latin typeface="Goudy Old Style" panose="02020502050305020303" pitchFamily="18" charset="0"/>
            </a:endParaRPr>
          </a:p>
          <a:p>
            <a:r>
              <a:rPr lang="de-CH" dirty="0">
                <a:latin typeface="Goudy Old Style" panose="02020502050305020303" pitchFamily="18" charset="0"/>
              </a:rPr>
              <a:t>               Marc Hochuli</a:t>
            </a:r>
          </a:p>
          <a:p>
            <a:r>
              <a:rPr lang="de-CH" dirty="0">
                <a:latin typeface="Goudy Old Style" panose="02020502050305020303" pitchFamily="18" charset="0"/>
              </a:rPr>
              <a:t>               Nico Müller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DF56FC8-D85A-4587-856A-A8B0706026CD}"/>
              </a:ext>
            </a:extLst>
          </p:cNvPr>
          <p:cNvSpPr/>
          <p:nvPr/>
        </p:nvSpPr>
        <p:spPr>
          <a:xfrm>
            <a:off x="4847041" y="1395740"/>
            <a:ext cx="27062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2800" b="1" dirty="0">
                <a:latin typeface="Freestyle Script" panose="030804020302050B0404" pitchFamily="66" charset="0"/>
              </a:rPr>
              <a:t>«</a:t>
            </a:r>
            <a:r>
              <a:rPr lang="de-CH" sz="2800" b="1" dirty="0" err="1">
                <a:latin typeface="Freestyle Script" panose="030804020302050B0404" pitchFamily="66" charset="0"/>
              </a:rPr>
              <a:t>Another</a:t>
            </a:r>
            <a:r>
              <a:rPr lang="de-CH" sz="2800" b="1" dirty="0">
                <a:latin typeface="Freestyle Script" panose="030804020302050B0404" pitchFamily="66" charset="0"/>
              </a:rPr>
              <a:t> </a:t>
            </a:r>
            <a:r>
              <a:rPr lang="de-CH" sz="2800" b="1" dirty="0" err="1">
                <a:latin typeface="Freestyle Script" panose="030804020302050B0404" pitchFamily="66" charset="0"/>
              </a:rPr>
              <a:t>way</a:t>
            </a:r>
            <a:r>
              <a:rPr lang="de-CH" sz="2800" b="1" dirty="0">
                <a:latin typeface="Freestyle Script" panose="030804020302050B0404" pitchFamily="66" charset="0"/>
              </a:rPr>
              <a:t> of </a:t>
            </a:r>
            <a:r>
              <a:rPr lang="de-CH" sz="2800" b="1" dirty="0" err="1">
                <a:latin typeface="Freestyle Script" panose="030804020302050B0404" pitchFamily="66" charset="0"/>
              </a:rPr>
              <a:t>drinking</a:t>
            </a:r>
            <a:r>
              <a:rPr lang="de-CH" sz="2800" b="1" dirty="0">
                <a:latin typeface="Freestyle Script" panose="030804020302050B0404" pitchFamily="66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97807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6880A4C-FD5E-F546-A60E-E42C1603C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Stepper motors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61DB839-1E70-3543-B5C2-61B922639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03519"/>
            <a:ext cx="7188199" cy="4247572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CB62C28-04B9-4CB0-8B82-58468DCB141A}"/>
              </a:ext>
            </a:extLst>
          </p:cNvPr>
          <p:cNvSpPr txBox="1"/>
          <p:nvPr/>
        </p:nvSpPr>
        <p:spPr>
          <a:xfrm>
            <a:off x="4155312" y="1794076"/>
            <a:ext cx="3264061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de-CH" sz="2000" b="1" dirty="0"/>
              <a:t>Stator </a:t>
            </a:r>
            <a:r>
              <a:rPr lang="de-CH" sz="2000" b="1" dirty="0" err="1"/>
              <a:t>Winding</a:t>
            </a:r>
            <a:endParaRPr lang="de-CH" sz="2000" b="1" dirty="0"/>
          </a:p>
          <a:p>
            <a:pPr algn="r"/>
            <a:endParaRPr lang="de-CH" dirty="0"/>
          </a:p>
          <a:p>
            <a:pPr algn="r"/>
            <a:endParaRPr lang="de-CH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153F19A-0C21-4936-95F8-8715AD17E840}"/>
              </a:ext>
            </a:extLst>
          </p:cNvPr>
          <p:cNvSpPr txBox="1"/>
          <p:nvPr/>
        </p:nvSpPr>
        <p:spPr>
          <a:xfrm>
            <a:off x="4629874" y="2748183"/>
            <a:ext cx="1824298" cy="98488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CH" sz="2000" b="1" dirty="0" err="1"/>
              <a:t>Winding</a:t>
            </a:r>
            <a:r>
              <a:rPr lang="de-CH" sz="2000" b="1" dirty="0"/>
              <a:t> 1</a:t>
            </a:r>
          </a:p>
          <a:p>
            <a:r>
              <a:rPr lang="de-CH" sz="2000" b="1" dirty="0" err="1"/>
              <a:t>Winding</a:t>
            </a:r>
            <a:r>
              <a:rPr lang="de-CH" sz="2000" b="1" dirty="0"/>
              <a:t> 2</a:t>
            </a:r>
          </a:p>
          <a:p>
            <a:endParaRPr lang="de-CH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86E06EE-1714-441E-9047-27040FFE0CE0}"/>
              </a:ext>
            </a:extLst>
          </p:cNvPr>
          <p:cNvSpPr txBox="1"/>
          <p:nvPr/>
        </p:nvSpPr>
        <p:spPr>
          <a:xfrm>
            <a:off x="5278480" y="3867036"/>
            <a:ext cx="182429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CH" sz="2000" b="1" dirty="0" err="1"/>
              <a:t>Magnetic</a:t>
            </a:r>
            <a:r>
              <a:rPr lang="de-CH" sz="2000" b="1" dirty="0"/>
              <a:t> Field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593E6D9-46EA-4605-8BCB-8FC42C0ABF6A}"/>
              </a:ext>
            </a:extLst>
          </p:cNvPr>
          <p:cNvSpPr txBox="1"/>
          <p:nvPr/>
        </p:nvSpPr>
        <p:spPr>
          <a:xfrm>
            <a:off x="5542023" y="4445084"/>
            <a:ext cx="1429152" cy="98488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endParaRPr lang="de-CH" sz="2000" b="1" dirty="0"/>
          </a:p>
          <a:p>
            <a:pPr algn="r"/>
            <a:r>
              <a:rPr lang="de-CH" sz="2000" b="1" dirty="0"/>
              <a:t>Rotor</a:t>
            </a:r>
          </a:p>
          <a:p>
            <a:pPr algn="just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84914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8C59F8-B398-5944-8753-DB9E5C338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Stepper motors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CD14A9-C247-5248-A95B-C92D0D4F9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48" y="1924270"/>
            <a:ext cx="10515600" cy="1329886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C0DD7A0-8DD8-2741-BFF2-D88576B8C2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96" y="4423006"/>
            <a:ext cx="10527452" cy="140492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B812BBE-FEDA-854F-9F2C-59BE507E26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800" y="1263650"/>
            <a:ext cx="65024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84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3467" y="643468"/>
            <a:ext cx="3363974" cy="1346698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Development Environment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Variable definition</a:t>
            </a:r>
          </a:p>
          <a:p>
            <a:r>
              <a:rPr lang="en-US" sz="2000" dirty="0">
                <a:solidFill>
                  <a:schemeClr val="bg1"/>
                </a:solidFill>
              </a:rPr>
              <a:t>Keywords</a:t>
            </a:r>
          </a:p>
          <a:p>
            <a:r>
              <a:rPr lang="en-US" sz="2000" dirty="0">
                <a:solidFill>
                  <a:schemeClr val="bg1"/>
                </a:solidFill>
              </a:rPr>
              <a:t>Void setup</a:t>
            </a:r>
          </a:p>
          <a:p>
            <a:r>
              <a:rPr lang="en-US" sz="2000" dirty="0">
                <a:solidFill>
                  <a:schemeClr val="bg1"/>
                </a:solidFill>
              </a:rPr>
              <a:t>Void loop</a:t>
            </a:r>
          </a:p>
          <a:p>
            <a:r>
              <a:rPr lang="en-US" sz="2000" dirty="0">
                <a:solidFill>
                  <a:schemeClr val="bg1"/>
                </a:solidFill>
              </a:rPr>
              <a:t>Statements</a:t>
            </a:r>
          </a:p>
          <a:p>
            <a:r>
              <a:rPr lang="en-US" sz="2000" dirty="0">
                <a:solidFill>
                  <a:schemeClr val="bg1"/>
                </a:solidFill>
              </a:rPr>
              <a:t>{}</a:t>
            </a:r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60273" y="1340507"/>
            <a:ext cx="6488260" cy="4168707"/>
          </a:xfrm>
          <a:prstGeom prst="rect">
            <a:avLst/>
          </a:prstGeom>
        </p:spPr>
      </p:pic>
      <p:sp>
        <p:nvSpPr>
          <p:cNvPr id="14" name="Textplatzhalter 5">
            <a:extLst>
              <a:ext uri="{FF2B5EF4-FFF2-40B4-BE49-F238E27FC236}">
                <a16:creationId xmlns:a16="http://schemas.microsoft.com/office/drawing/2014/main" id="{CC9F5371-7F4A-4E56-9016-DA01C69D8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" y="2059618"/>
            <a:ext cx="2450236" cy="479395"/>
          </a:xfrm>
        </p:spPr>
        <p:txBody>
          <a:bodyPr>
            <a:normAutofit/>
          </a:bodyPr>
          <a:lstStyle/>
          <a:p>
            <a:pPr algn="ctr"/>
            <a:r>
              <a:rPr lang="de-CH" dirty="0">
                <a:solidFill>
                  <a:schemeClr val="bg1"/>
                </a:solidFill>
              </a:rPr>
              <a:t>Arduino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02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F5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Development Environment</a:t>
            </a:r>
          </a:p>
        </p:txBody>
      </p:sp>
      <p:pic>
        <p:nvPicPr>
          <p:cNvPr id="8" name="Inhaltsplatzhalt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1615" y="1487272"/>
            <a:ext cx="8298676" cy="4522779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A353362E-9795-4068-A10A-C46646F1FFD4}"/>
              </a:ext>
            </a:extLst>
          </p:cNvPr>
          <p:cNvSpPr/>
          <p:nvPr/>
        </p:nvSpPr>
        <p:spPr>
          <a:xfrm>
            <a:off x="3681615" y="1884539"/>
            <a:ext cx="1121204" cy="19861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3C34570-4C5B-4116-9D4B-4C375863711F}"/>
              </a:ext>
            </a:extLst>
          </p:cNvPr>
          <p:cNvSpPr/>
          <p:nvPr/>
        </p:nvSpPr>
        <p:spPr>
          <a:xfrm>
            <a:off x="10520038" y="1884539"/>
            <a:ext cx="1443595" cy="9060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72E5F48-768F-47D2-A5D0-3D786531B2C7}"/>
              </a:ext>
            </a:extLst>
          </p:cNvPr>
          <p:cNvSpPr/>
          <p:nvPr/>
        </p:nvSpPr>
        <p:spPr>
          <a:xfrm>
            <a:off x="10520037" y="2790550"/>
            <a:ext cx="1443595" cy="32195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E9B82CBF-4947-4097-AD82-D29FAAF16842}"/>
              </a:ext>
            </a:extLst>
          </p:cNvPr>
          <p:cNvSpPr/>
          <p:nvPr/>
        </p:nvSpPr>
        <p:spPr>
          <a:xfrm>
            <a:off x="7696940" y="4829452"/>
            <a:ext cx="2823096" cy="11805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63CF5ABD-6BF6-4D6D-8284-A402F2E5FE72}"/>
              </a:ext>
            </a:extLst>
          </p:cNvPr>
          <p:cNvSpPr/>
          <p:nvPr/>
        </p:nvSpPr>
        <p:spPr>
          <a:xfrm>
            <a:off x="6824174" y="1025607"/>
            <a:ext cx="20135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CH" sz="2400" b="1" dirty="0" err="1"/>
              <a:t>Nextion</a:t>
            </a:r>
            <a:r>
              <a:rPr lang="de-CH" sz="2400" b="1" dirty="0"/>
              <a:t> Editor</a:t>
            </a:r>
            <a:endParaRPr lang="en-US" sz="2400" b="1" dirty="0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63B19D90-9460-4476-AD95-A8EC14F2FAA3}"/>
              </a:ext>
            </a:extLst>
          </p:cNvPr>
          <p:cNvSpPr/>
          <p:nvPr/>
        </p:nvSpPr>
        <p:spPr>
          <a:xfrm>
            <a:off x="4802819" y="4829451"/>
            <a:ext cx="2894121" cy="11805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88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Software - Structure</a:t>
            </a:r>
          </a:p>
        </p:txBody>
      </p:sp>
      <p:graphicFrame>
        <p:nvGraphicFramePr>
          <p:cNvPr id="6" name="Inhaltsplatzhalter 3">
            <a:extLst>
              <a:ext uri="{FF2B5EF4-FFF2-40B4-BE49-F238E27FC236}">
                <a16:creationId xmlns:a16="http://schemas.microsoft.com/office/drawing/2014/main" id="{CFBF2B86-CCC7-4AB5-8BF9-6B45F20C115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42832508"/>
              </p:ext>
            </p:extLst>
          </p:nvPr>
        </p:nvGraphicFramePr>
        <p:xfrm>
          <a:off x="4038600" y="1166648"/>
          <a:ext cx="7315200" cy="4524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1349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Software - </a:t>
            </a:r>
            <a:b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Operating Modes</a:t>
            </a:r>
          </a:p>
        </p:txBody>
      </p:sp>
      <p:graphicFrame>
        <p:nvGraphicFramePr>
          <p:cNvPr id="13" name="Inhaltsplatzhalter 2">
            <a:extLst>
              <a:ext uri="{FF2B5EF4-FFF2-40B4-BE49-F238E27FC236}">
                <a16:creationId xmlns:a16="http://schemas.microsoft.com/office/drawing/2014/main" id="{2FE9994C-DDB4-4C86-AA55-ACCD89CFA80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6740802"/>
              </p:ext>
            </p:extLst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7296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5460" y="1412488"/>
            <a:ext cx="3091930" cy="4363844"/>
          </a:xfrm>
        </p:spPr>
        <p:txBody>
          <a:bodyPr anchor="t">
            <a:normAutofit/>
          </a:bodyPr>
          <a:lstStyle/>
          <a:p>
            <a:r>
              <a:rPr lang="de-CH" sz="4000" dirty="0">
                <a:solidFill>
                  <a:srgbClr val="FFFFFF"/>
                </a:solidFill>
              </a:rPr>
              <a:t>Software – </a:t>
            </a:r>
            <a:br>
              <a:rPr lang="de-CH" sz="4000" dirty="0">
                <a:solidFill>
                  <a:srgbClr val="FFFFFF"/>
                </a:solidFill>
              </a:rPr>
            </a:br>
            <a:r>
              <a:rPr lang="de-CH" sz="4000" dirty="0" err="1">
                <a:solidFill>
                  <a:srgbClr val="FFFFFF"/>
                </a:solidFill>
              </a:rPr>
              <a:t>Grafcet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nhaltsplatzhalter 4" descr="C:\Users\b7schal\Documents\GitHub\GEM\70_Software\StateMachine.PNG">
            <a:extLst>
              <a:ext uri="{FF2B5EF4-FFF2-40B4-BE49-F238E27FC236}">
                <a16:creationId xmlns:a16="http://schemas.microsoft.com/office/drawing/2014/main" id="{64F95C52-9606-4313-A9D4-8C5061119BC6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623" y="753035"/>
            <a:ext cx="6325038" cy="5567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20C2CA2-125F-47C5-AFA4-26D721640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3668" y="753035"/>
            <a:ext cx="4672405" cy="555976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A0358E8-0381-49A3-A723-789B488FE0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646122"/>
            <a:ext cx="3939342" cy="568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7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8515DC8-3701-44EB-999C-D5402B90C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152" y="0"/>
            <a:ext cx="8981524" cy="6858000"/>
          </a:xfrm>
          <a:prstGeom prst="rect">
            <a:avLst/>
          </a:prstGeom>
          <a:solidFill>
            <a:schemeClr val="tx2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C83296-5C49-406B-9712-E3EBE0B1F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017" y="32266"/>
            <a:ext cx="10007966" cy="132556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Software - HMI</a:t>
            </a:r>
          </a:p>
        </p:txBody>
      </p:sp>
      <p:pic>
        <p:nvPicPr>
          <p:cNvPr id="16" name="Inhaltsplatzhalter 5">
            <a:extLst>
              <a:ext uri="{FF2B5EF4-FFF2-40B4-BE49-F238E27FC236}">
                <a16:creationId xmlns:a16="http://schemas.microsoft.com/office/drawing/2014/main" id="{E4AA71CE-B310-4C44-B1A2-E81F0665A1B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260" y="1209592"/>
            <a:ext cx="4473057" cy="2700503"/>
          </a:xfrm>
        </p:spPr>
      </p:pic>
      <p:pic>
        <p:nvPicPr>
          <p:cNvPr id="17" name="Inhaltsplatzhalter 7">
            <a:extLst>
              <a:ext uri="{FF2B5EF4-FFF2-40B4-BE49-F238E27FC236}">
                <a16:creationId xmlns:a16="http://schemas.microsoft.com/office/drawing/2014/main" id="{59B165BA-04CC-4C8D-8D46-8E3F93F670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09591"/>
            <a:ext cx="4487848" cy="2700504"/>
          </a:xfr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8001E4BC-83ED-4B38-A61C-E07FEB4C25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260" y="3910095"/>
            <a:ext cx="4491540" cy="2700504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83296863-D399-4C09-8A44-CBD294545F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092" y="3910095"/>
            <a:ext cx="4498983" cy="2700503"/>
          </a:xfrm>
          <a:prstGeom prst="rect">
            <a:avLst/>
          </a:prstGeom>
        </p:spPr>
      </p:pic>
      <p:sp>
        <p:nvSpPr>
          <p:cNvPr id="21" name="Halber Rahmen 20">
            <a:extLst>
              <a:ext uri="{FF2B5EF4-FFF2-40B4-BE49-F238E27FC236}">
                <a16:creationId xmlns:a16="http://schemas.microsoft.com/office/drawing/2014/main" id="{0404610E-A74F-48A0-85DD-CD55E76E233C}"/>
              </a:ext>
            </a:extLst>
          </p:cNvPr>
          <p:cNvSpPr/>
          <p:nvPr/>
        </p:nvSpPr>
        <p:spPr>
          <a:xfrm rot="16200000">
            <a:off x="6968297" y="296030"/>
            <a:ext cx="2748047" cy="4575164"/>
          </a:xfrm>
          <a:prstGeom prst="halfFrame">
            <a:avLst>
              <a:gd name="adj1" fmla="val 2434"/>
              <a:gd name="adj2" fmla="val 1794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22" name="Halber Rahmen 21">
            <a:extLst>
              <a:ext uri="{FF2B5EF4-FFF2-40B4-BE49-F238E27FC236}">
                <a16:creationId xmlns:a16="http://schemas.microsoft.com/office/drawing/2014/main" id="{5B59A9DA-BE43-42BB-8FC5-79603B3F8752}"/>
              </a:ext>
            </a:extLst>
          </p:cNvPr>
          <p:cNvSpPr/>
          <p:nvPr/>
        </p:nvSpPr>
        <p:spPr>
          <a:xfrm rot="5400000">
            <a:off x="2460583" y="2991815"/>
            <a:ext cx="2748047" cy="4575164"/>
          </a:xfrm>
          <a:prstGeom prst="halfFrame">
            <a:avLst>
              <a:gd name="adj1" fmla="val 2434"/>
              <a:gd name="adj2" fmla="val 1794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113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3649E6-E936-4CCB-9BB7-50181BB88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Software - Communication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70AFE2E-CF17-4545-93CB-FCBFECDE7F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Arduino Mega Serial Ports</a:t>
            </a:r>
          </a:p>
          <a:p>
            <a:r>
              <a:rPr lang="en-US" sz="2000" dirty="0">
                <a:solidFill>
                  <a:schemeClr val="bg1"/>
                </a:solidFill>
              </a:rPr>
              <a:t>Tx / Rx</a:t>
            </a:r>
          </a:p>
          <a:p>
            <a:r>
              <a:rPr lang="en-US" sz="2000" dirty="0">
                <a:solidFill>
                  <a:schemeClr val="bg1"/>
                </a:solidFill>
              </a:rPr>
              <a:t>Serial Monitor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Serial.println</a:t>
            </a:r>
            <a:r>
              <a:rPr lang="en-US" sz="2000" dirty="0">
                <a:solidFill>
                  <a:schemeClr val="bg1"/>
                </a:solidFill>
              </a:rPr>
              <a:t>(variable);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026" name="Picture 2" descr="Image result for arduino mega">
            <a:extLst>
              <a:ext uri="{FF2B5EF4-FFF2-40B4-BE49-F238E27FC236}">
                <a16:creationId xmlns:a16="http://schemas.microsoft.com/office/drawing/2014/main" id="{A71222E5-A67B-4FFC-8898-28A991AE2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22" b="15593"/>
          <a:stretch/>
        </p:blipFill>
        <p:spPr bwMode="auto">
          <a:xfrm>
            <a:off x="5575178" y="710214"/>
            <a:ext cx="4972050" cy="2441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Image result for arduino mega">
            <a:extLst>
              <a:ext uri="{FF2B5EF4-FFF2-40B4-BE49-F238E27FC236}">
                <a16:creationId xmlns:a16="http://schemas.microsoft.com/office/drawing/2014/main" id="{51F5A109-5EF4-4E3E-ACD9-925DBC4275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34" t="15177" b="42025"/>
          <a:stretch/>
        </p:blipFill>
        <p:spPr bwMode="auto">
          <a:xfrm>
            <a:off x="6116085" y="643467"/>
            <a:ext cx="4451228" cy="2286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itead.cc/media/catalog/product/i/m/im150416002_3.jpg">
            <a:extLst>
              <a:ext uri="{FF2B5EF4-FFF2-40B4-BE49-F238E27FC236}">
                <a16:creationId xmlns:a16="http://schemas.microsoft.com/office/drawing/2014/main" id="{CDB40DA2-7FA0-48C3-99A1-8B8E81B3BC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41" b="19546"/>
          <a:stretch/>
        </p:blipFill>
        <p:spPr bwMode="auto">
          <a:xfrm>
            <a:off x="5297764" y="3429000"/>
            <a:ext cx="5533043" cy="2955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30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3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3649E6-E936-4CCB-9BB7-50181BB88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Software - Communication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70AFE2E-CF17-4545-93CB-FCBFECDE7F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chemeClr val="bg1"/>
                </a:solidFill>
              </a:rPr>
              <a:t>65  02  16  01  FF FF FF</a:t>
            </a:r>
          </a:p>
          <a:p>
            <a:r>
              <a:rPr lang="en-US" sz="1700" dirty="0">
                <a:solidFill>
                  <a:schemeClr val="bg1"/>
                </a:solidFill>
              </a:rPr>
              <a:t>65: Starting  Sequence</a:t>
            </a:r>
          </a:p>
          <a:p>
            <a:r>
              <a:rPr lang="en-US" sz="1700" dirty="0">
                <a:solidFill>
                  <a:schemeClr val="bg1"/>
                </a:solidFill>
              </a:rPr>
              <a:t>02: Page number</a:t>
            </a:r>
          </a:p>
          <a:p>
            <a:r>
              <a:rPr lang="en-US" sz="1700" dirty="0">
                <a:solidFill>
                  <a:schemeClr val="bg1"/>
                </a:solidFill>
              </a:rPr>
              <a:t>16: Object ID</a:t>
            </a:r>
          </a:p>
          <a:p>
            <a:r>
              <a:rPr lang="en-US" sz="1700" dirty="0">
                <a:solidFill>
                  <a:schemeClr val="bg1"/>
                </a:solidFill>
              </a:rPr>
              <a:t>01: State of the pushbutton </a:t>
            </a:r>
          </a:p>
          <a:p>
            <a:r>
              <a:rPr lang="en-US" sz="1700" dirty="0">
                <a:solidFill>
                  <a:schemeClr val="bg1"/>
                </a:solidFill>
              </a:rPr>
              <a:t>FF: End Sequence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2AE488A9-6E4D-4784-A9F7-FC1B7D5FBA7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763" y="1718440"/>
            <a:ext cx="6250769" cy="32602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8761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31A157-818F-6547-B289-3ED4BD6F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/>
              <a:t>Content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F6D98A-3F3F-B94E-AD2F-25D3B9582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6776"/>
            <a:ext cx="10515600" cy="4351338"/>
          </a:xfrm>
        </p:spPr>
        <p:txBody>
          <a:bodyPr/>
          <a:lstStyle/>
          <a:p>
            <a:r>
              <a:rPr lang="en-GB" dirty="0"/>
              <a:t>What is GEM?</a:t>
            </a:r>
          </a:p>
          <a:p>
            <a:r>
              <a:rPr lang="en-GB" dirty="0"/>
              <a:t>Schedule</a:t>
            </a:r>
          </a:p>
          <a:p>
            <a:r>
              <a:rPr lang="en-GB" dirty="0"/>
              <a:t>Design, CAD &amp; mechanical production</a:t>
            </a:r>
          </a:p>
          <a:p>
            <a:r>
              <a:rPr lang="en-GB" dirty="0"/>
              <a:t>Schematics and electrical components</a:t>
            </a:r>
          </a:p>
          <a:p>
            <a:r>
              <a:rPr lang="en-GB" dirty="0"/>
              <a:t>Stepper motors</a:t>
            </a:r>
          </a:p>
          <a:p>
            <a:r>
              <a:rPr lang="en-GB" dirty="0"/>
              <a:t>Software</a:t>
            </a:r>
          </a:p>
          <a:p>
            <a:r>
              <a:rPr lang="en-GB" dirty="0"/>
              <a:t>Gem in action </a:t>
            </a:r>
          </a:p>
          <a:p>
            <a:r>
              <a:rPr lang="en-GB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97292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5DB09F2-3219-4C8A-B71E-2CCBD640B2A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1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9402425-4EBE-4D08-AD28-5707D46B3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978740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GEM in Action</a:t>
            </a:r>
          </a:p>
        </p:txBody>
      </p:sp>
    </p:spTree>
    <p:extLst>
      <p:ext uri="{BB962C8B-B14F-4D97-AF65-F5344CB8AC3E}">
        <p14:creationId xmlns:p14="http://schemas.microsoft.com/office/powerpoint/2010/main" val="31019642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0499AD7B-99D4-4755-8966-F7BA04269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46920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A06F89A-489D-4383-94C5-42F7FF2E9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1302092-635A-4AEF-BF3E-9C78E6864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23236"/>
            <a:ext cx="3659777" cy="2820908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rgbClr val="FFFFFF"/>
                </a:solidFill>
              </a:rPr>
              <a:t>Conclusion - </a:t>
            </a:r>
            <a:br>
              <a:rPr lang="en-GB" sz="4000" dirty="0">
                <a:solidFill>
                  <a:srgbClr val="FFFFFF"/>
                </a:solidFill>
              </a:rPr>
            </a:br>
            <a:r>
              <a:rPr lang="en-GB" sz="4000" dirty="0">
                <a:solidFill>
                  <a:srgbClr val="FFFFFF"/>
                </a:solidFill>
              </a:rPr>
              <a:t>   + / -</a:t>
            </a:r>
          </a:p>
        </p:txBody>
      </p:sp>
      <p:graphicFrame>
        <p:nvGraphicFramePr>
          <p:cNvPr id="12" name="Inhaltsplatzhalter 2">
            <a:extLst>
              <a:ext uri="{FF2B5EF4-FFF2-40B4-BE49-F238E27FC236}">
                <a16:creationId xmlns:a16="http://schemas.microsoft.com/office/drawing/2014/main" id="{43344215-8F21-4413-B70F-0732AD5258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861895"/>
              </p:ext>
            </p:extLst>
          </p:nvPr>
        </p:nvGraphicFramePr>
        <p:xfrm>
          <a:off x="6091238" y="955653"/>
          <a:ext cx="5115491" cy="49478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0874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0499AD7B-99D4-4755-8966-F7BA04269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46920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A06F89A-489D-4383-94C5-42F7FF2E9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1302092-635A-4AEF-BF3E-9C78E6864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23236"/>
            <a:ext cx="3659777" cy="2820908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</a:rPr>
              <a:t>Conclusion - Improvements</a:t>
            </a:r>
          </a:p>
        </p:txBody>
      </p:sp>
      <p:graphicFrame>
        <p:nvGraphicFramePr>
          <p:cNvPr id="12" name="Inhaltsplatzhalter 2">
            <a:extLst>
              <a:ext uri="{FF2B5EF4-FFF2-40B4-BE49-F238E27FC236}">
                <a16:creationId xmlns:a16="http://schemas.microsoft.com/office/drawing/2014/main" id="{6DA6C6BA-7A76-47A0-8B75-AA1772C707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5524277"/>
              </p:ext>
            </p:extLst>
          </p:nvPr>
        </p:nvGraphicFramePr>
        <p:xfrm>
          <a:off x="6091238" y="955653"/>
          <a:ext cx="5115491" cy="49478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3110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85883A-5A4D-491D-B1EE-DEB8D599C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List of </a:t>
            </a:r>
            <a:r>
              <a:rPr lang="de-CH" dirty="0" err="1"/>
              <a:t>Figures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0A8569-9B6F-48E5-AFE0-C3F68D118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Arduino </a:t>
            </a:r>
            <a:r>
              <a:rPr lang="de-CH" dirty="0" err="1"/>
              <a:t>Mega</a:t>
            </a:r>
            <a:r>
              <a:rPr lang="de-CH" dirty="0"/>
              <a:t>: https://images-na.ssl-images-amazon.com/images/I/71WYcNLIVpL._SX522_.jpg</a:t>
            </a:r>
          </a:p>
          <a:p>
            <a:r>
              <a:rPr lang="de-CH" dirty="0" err="1"/>
              <a:t>Nextion</a:t>
            </a:r>
            <a:r>
              <a:rPr lang="de-CH" dirty="0"/>
              <a:t> HMI: https://cdn.itead.cc/media/catalog/product/i/m/im150416002_3.jpg</a:t>
            </a:r>
          </a:p>
        </p:txBody>
      </p:sp>
    </p:spTree>
    <p:extLst>
      <p:ext uri="{BB962C8B-B14F-4D97-AF65-F5344CB8AC3E}">
        <p14:creationId xmlns:p14="http://schemas.microsoft.com/office/powerpoint/2010/main" val="164835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A4566A-A747-44E9-B3DC-51549CC7E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GEM?</a:t>
            </a:r>
          </a:p>
        </p:txBody>
      </p:sp>
    </p:spTree>
    <p:extLst>
      <p:ext uri="{BB962C8B-B14F-4D97-AF65-F5344CB8AC3E}">
        <p14:creationId xmlns:p14="http://schemas.microsoft.com/office/powerpoint/2010/main" val="191827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134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38076C7-1676-6D4A-BBE4-CD783E25F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Schedule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FE29B2E-D87C-4946-970A-0C9EE3E8B192}"/>
              </a:ext>
            </a:extLst>
          </p:cNvPr>
          <p:cNvSpPr/>
          <p:nvPr/>
        </p:nvSpPr>
        <p:spPr>
          <a:xfrm>
            <a:off x="4198117" y="118203"/>
            <a:ext cx="8272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/>
              <a:t>Target: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64B2568-68F9-48F5-A8AC-CF0F44F329AA}"/>
              </a:ext>
            </a:extLst>
          </p:cNvPr>
          <p:cNvSpPr/>
          <p:nvPr/>
        </p:nvSpPr>
        <p:spPr>
          <a:xfrm>
            <a:off x="4198117" y="3432066"/>
            <a:ext cx="8402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 err="1"/>
              <a:t>Actual</a:t>
            </a:r>
            <a:r>
              <a:rPr lang="de-CH" dirty="0"/>
              <a:t>: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4BF8069-E962-492D-8606-F32CCC381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880" y="3801398"/>
            <a:ext cx="7655350" cy="264166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FD9A882-77E2-4D96-9418-11070D8585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0634" y="605738"/>
            <a:ext cx="6582512" cy="257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68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3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B6598-81F5-BF45-96A0-436509611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Design, CAD &amp; mechanical components</a:t>
            </a:r>
          </a:p>
        </p:txBody>
      </p:sp>
      <p:pic>
        <p:nvPicPr>
          <p:cNvPr id="7" name="Grafik 6" descr="Ein Bild, das drinnen, Wand, Nähmaschine enthält.&#10;&#10;Automatisch generierte Beschreibung">
            <a:extLst>
              <a:ext uri="{FF2B5EF4-FFF2-40B4-BE49-F238E27FC236}">
                <a16:creationId xmlns:a16="http://schemas.microsoft.com/office/drawing/2014/main" id="{27F0D115-4F38-44BF-960A-CACBF01706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4333" y="1211571"/>
            <a:ext cx="2936999" cy="2202749"/>
          </a:xfrm>
          <a:prstGeom prst="rect">
            <a:avLst/>
          </a:prstGeom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941FC75-C4CC-4814-9C97-7664ACF298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17" t="20382" r="34461" b="8606"/>
          <a:stretch/>
        </p:blipFill>
        <p:spPr>
          <a:xfrm>
            <a:off x="476059" y="477749"/>
            <a:ext cx="3406741" cy="399763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 descr="Ein Bild, das drinnen, Wand, Ausguss enthält.&#10;&#10;Automatisch generierte Beschreibung">
            <a:extLst>
              <a:ext uri="{FF2B5EF4-FFF2-40B4-BE49-F238E27FC236}">
                <a16:creationId xmlns:a16="http://schemas.microsoft.com/office/drawing/2014/main" id="{B30917C9-3EB4-4BD6-89FF-E6C805F3FFA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4332" y="1211571"/>
            <a:ext cx="2936997" cy="220274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fik 10" descr="Ein Bild, das drinnen, Teller enthält.&#10;&#10;Automatisch generierte Beschreibung">
            <a:extLst>
              <a:ext uri="{FF2B5EF4-FFF2-40B4-BE49-F238E27FC236}">
                <a16:creationId xmlns:a16="http://schemas.microsoft.com/office/drawing/2014/main" id="{89BB9FC8-E13A-4736-A777-D0CF0381C8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088" y="1211571"/>
            <a:ext cx="3564886" cy="222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92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353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B8A074B-9716-0848-9EA9-445D1A739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Schematics and electrical components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DD28FDE-1C62-504B-B962-9797E3C53B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270847"/>
            <a:ext cx="7188199" cy="431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16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F26438-4EDE-4445-B8CA-311378100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Schematics and electrical components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8603B0F-7146-0645-8796-FAA21DBDF6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593745"/>
            <a:ext cx="3425609" cy="3425609"/>
          </a:xfrm>
          <a:prstGeom prst="rect">
            <a:avLst/>
          </a:prstGeom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92252435-4F72-8A44-B080-1B8F4F54E5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729" y="1019053"/>
            <a:ext cx="3433324" cy="2574993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FB34DFBF-7B92-9B44-8EBC-97FB590C3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725" y="616905"/>
            <a:ext cx="3423916" cy="3423916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8980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9280095-0440-BF4E-B2E8-0FED9E73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Schematics and electrical components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54800A30-F963-E840-99B0-81DBED383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800" y="2426818"/>
            <a:ext cx="3423450" cy="399763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1F1021E-B45A-E94A-BA3F-426CD887A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551" y="2426818"/>
            <a:ext cx="5438961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706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1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3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A6E1EF2-C8C2-FA48-8406-329FFF2AB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Stepper motors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CBC12707-38D2-F646-932A-34D24D2BD1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1572490"/>
            <a:ext cx="3425609" cy="1468118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5F7113B-BA6E-9947-89CB-4F9FE6E0C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729" y="1570837"/>
            <a:ext cx="3433324" cy="1471424"/>
          </a:xfrm>
          <a:prstGeom prst="rect">
            <a:avLst/>
          </a:prstGeom>
        </p:spPr>
      </p:pic>
      <p:cxnSp>
        <p:nvCxnSpPr>
          <p:cNvPr id="31" name="Straight Connector 25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rafik 16">
            <a:extLst>
              <a:ext uri="{FF2B5EF4-FFF2-40B4-BE49-F238E27FC236}">
                <a16:creationId xmlns:a16="http://schemas.microsoft.com/office/drawing/2014/main" id="{3C1C13D2-F85D-FD42-86AF-481046B4D5C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725" y="1186132"/>
            <a:ext cx="3423916" cy="2285463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3311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279</Words>
  <Application>Microsoft Office PowerPoint</Application>
  <PresentationFormat>Breitbild</PresentationFormat>
  <Paragraphs>91</Paragraphs>
  <Slides>23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30" baseType="lpstr">
      <vt:lpstr>Arial</vt:lpstr>
      <vt:lpstr>Bahnschrift SemiLight SemiConde</vt:lpstr>
      <vt:lpstr>Calibri</vt:lpstr>
      <vt:lpstr>Calibri Light</vt:lpstr>
      <vt:lpstr>Freestyle Script</vt:lpstr>
      <vt:lpstr>Goudy Old Style</vt:lpstr>
      <vt:lpstr>Office</vt:lpstr>
      <vt:lpstr>GEM</vt:lpstr>
      <vt:lpstr>Content</vt:lpstr>
      <vt:lpstr>What is GEM?</vt:lpstr>
      <vt:lpstr>Schedule</vt:lpstr>
      <vt:lpstr>Design, CAD &amp; mechanical components</vt:lpstr>
      <vt:lpstr>Schematics and electrical components</vt:lpstr>
      <vt:lpstr>Schematics and electrical components</vt:lpstr>
      <vt:lpstr>Schematics and electrical components</vt:lpstr>
      <vt:lpstr>Stepper motors</vt:lpstr>
      <vt:lpstr>Stepper motors</vt:lpstr>
      <vt:lpstr>Stepper motors</vt:lpstr>
      <vt:lpstr>Development Environment</vt:lpstr>
      <vt:lpstr>Development Environment</vt:lpstr>
      <vt:lpstr>Software - Structure</vt:lpstr>
      <vt:lpstr>Software -  Operating Modes</vt:lpstr>
      <vt:lpstr>Software –  Grafcet</vt:lpstr>
      <vt:lpstr>Software - HMI</vt:lpstr>
      <vt:lpstr>Software - Communication</vt:lpstr>
      <vt:lpstr>Software - Communication</vt:lpstr>
      <vt:lpstr>GEM in Action</vt:lpstr>
      <vt:lpstr>Conclusion -     + / -</vt:lpstr>
      <vt:lpstr>Conclusion - Improvements</vt:lpstr>
      <vt:lpstr>List of Figures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GEM</dc:title>
  <dc:creator>Nico Müller</dc:creator>
  <cp:lastModifiedBy>Nico Müller</cp:lastModifiedBy>
  <cp:revision>10</cp:revision>
  <dcterms:created xsi:type="dcterms:W3CDTF">2019-03-17T15:47:30Z</dcterms:created>
  <dcterms:modified xsi:type="dcterms:W3CDTF">2019-03-20T08:06:24Z</dcterms:modified>
</cp:coreProperties>
</file>